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2" r:id="rId4"/>
    <p:sldId id="257" r:id="rId5"/>
    <p:sldId id="258" r:id="rId6"/>
    <p:sldId id="259" r:id="rId7"/>
    <p:sldId id="260"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04A048F-7DD7-46AE-A61D-C8EB0554DB94}" type="datetimeFigureOut">
              <a:rPr lang="en-US" smtClean="0"/>
              <a:t>7/22/2013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50F9FF1D-075F-440A-947F-CCD771541E6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4A048F-7DD7-46AE-A61D-C8EB0554DB94}" type="datetimeFigureOut">
              <a:rPr lang="en-US" smtClean="0"/>
              <a:t>7/22/2013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F9FF1D-075F-440A-947F-CCD771541E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4A048F-7DD7-46AE-A61D-C8EB0554DB94}" type="datetimeFigureOut">
              <a:rPr lang="en-US" smtClean="0"/>
              <a:t>7/22/2013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F9FF1D-075F-440A-947F-CCD771541E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4A048F-7DD7-46AE-A61D-C8EB0554DB94}" type="datetimeFigureOut">
              <a:rPr lang="en-US" smtClean="0"/>
              <a:t>7/22/2013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F9FF1D-075F-440A-947F-CCD771541E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04A048F-7DD7-46AE-A61D-C8EB0554DB94}" type="datetimeFigureOut">
              <a:rPr lang="en-US" smtClean="0"/>
              <a:t>7/22/2013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0F9FF1D-075F-440A-947F-CCD771541E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4A048F-7DD7-46AE-A61D-C8EB0554DB94}" type="datetimeFigureOut">
              <a:rPr lang="en-US" smtClean="0"/>
              <a:t>7/22/2013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0F9FF1D-075F-440A-947F-CCD771541E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04A048F-7DD7-46AE-A61D-C8EB0554DB94}" type="datetimeFigureOut">
              <a:rPr lang="en-US" smtClean="0"/>
              <a:t>7/22/2013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0F9FF1D-075F-440A-947F-CCD771541E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04A048F-7DD7-46AE-A61D-C8EB0554DB94}" type="datetimeFigureOut">
              <a:rPr lang="en-US" smtClean="0"/>
              <a:t>7/22/2013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0F9FF1D-075F-440A-947F-CCD771541E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04A048F-7DD7-46AE-A61D-C8EB0554DB94}" type="datetimeFigureOut">
              <a:rPr lang="en-US" smtClean="0"/>
              <a:t>7/22/2013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0F9FF1D-075F-440A-947F-CCD771541E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4A048F-7DD7-46AE-A61D-C8EB0554DB94}" type="datetimeFigureOut">
              <a:rPr lang="en-US" smtClean="0"/>
              <a:t>7/22/2013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0F9FF1D-075F-440A-947F-CCD771541E6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4A048F-7DD7-46AE-A61D-C8EB0554DB94}" type="datetimeFigureOut">
              <a:rPr lang="en-US" smtClean="0"/>
              <a:t>7/22/2013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0F9FF1D-075F-440A-947F-CCD771541E61}"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04A048F-7DD7-46AE-A61D-C8EB0554DB94}" type="datetimeFigureOut">
              <a:rPr lang="en-US" smtClean="0"/>
              <a:t>7/22/2013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0F9FF1D-075F-440A-947F-CCD771541E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4648199"/>
          </a:xfrm>
        </p:spPr>
        <p:txBody>
          <a:bodyPr>
            <a:normAutofit fontScale="90000"/>
          </a:bodyPr>
          <a:lstStyle/>
          <a:p>
            <a:pPr>
              <a:lnSpc>
                <a:spcPct val="115000"/>
              </a:lnSpc>
              <a:spcBef>
                <a:spcPts val="0"/>
              </a:spcBef>
              <a:spcAft>
                <a:spcPts val="1000"/>
              </a:spcAft>
            </a:pPr>
            <a:r>
              <a:rPr lang="en-US" b="1" dirty="0" smtClean="0">
                <a:effectLst/>
                <a:latin typeface="Times New Roman"/>
                <a:ea typeface="Calibri"/>
                <a:cs typeface="Times New Roman"/>
              </a:rPr>
              <a:t>THE UNMOTIVATED AND SELF-MOTIVATED CLASSROOMS</a:t>
            </a:r>
            <a:r>
              <a:rPr lang="en-US" sz="3600" dirty="0">
                <a:ea typeface="Calibri"/>
                <a:cs typeface="Times New Roman"/>
              </a:rPr>
              <a:t/>
            </a:r>
            <a:br>
              <a:rPr lang="en-US" sz="3600" dirty="0">
                <a:ea typeface="Calibri"/>
                <a:cs typeface="Times New Roman"/>
              </a:rPr>
            </a:br>
            <a:r>
              <a:rPr lang="en-US" b="1" dirty="0" smtClean="0">
                <a:effectLst/>
                <a:latin typeface="Times New Roman"/>
                <a:ea typeface="Calibri"/>
                <a:cs typeface="Times New Roman"/>
              </a:rPr>
              <a:t>HOW TO MOTIVATE THE UNMOTIVATED TO LEARN</a:t>
            </a:r>
            <a:r>
              <a:rPr lang="en-US" sz="3600" dirty="0">
                <a:ea typeface="Calibri"/>
                <a:cs typeface="Times New Roman"/>
              </a:rPr>
              <a:t/>
            </a:r>
            <a:br>
              <a:rPr lang="en-US" sz="3600" dirty="0">
                <a:ea typeface="Calibri"/>
                <a:cs typeface="Times New Roman"/>
              </a:rPr>
            </a:br>
            <a:endParaRPr lang="en-US" dirty="0"/>
          </a:p>
        </p:txBody>
      </p:sp>
      <p:sp>
        <p:nvSpPr>
          <p:cNvPr id="3" name="Subtitle 2"/>
          <p:cNvSpPr>
            <a:spLocks noGrp="1"/>
          </p:cNvSpPr>
          <p:nvPr>
            <p:ph type="subTitle" idx="1"/>
          </p:nvPr>
        </p:nvSpPr>
        <p:spPr>
          <a:xfrm>
            <a:off x="1447800" y="4876800"/>
            <a:ext cx="6400800" cy="1752600"/>
          </a:xfrm>
        </p:spPr>
        <p:txBody>
          <a:bodyPr/>
          <a:lstStyle/>
          <a:p>
            <a:r>
              <a:rPr lang="en-US" dirty="0" smtClean="0"/>
              <a:t>PRESENTER: CAO </a:t>
            </a:r>
            <a:r>
              <a:rPr lang="en-US" dirty="0" err="1" smtClean="0"/>
              <a:t>Hồng</a:t>
            </a:r>
            <a:r>
              <a:rPr lang="en-US" dirty="0" smtClean="0"/>
              <a:t> </a:t>
            </a:r>
            <a:r>
              <a:rPr lang="en-US" dirty="0" err="1" smtClean="0"/>
              <a:t>Phát</a:t>
            </a:r>
            <a:endParaRPr lang="en-US" dirty="0" smtClean="0"/>
          </a:p>
          <a:p>
            <a:r>
              <a:rPr lang="en-US" b="1" dirty="0"/>
              <a:t>Ho Chi Minh City University of Education</a:t>
            </a:r>
            <a:endParaRPr lang="en-US" dirty="0"/>
          </a:p>
        </p:txBody>
      </p:sp>
    </p:spTree>
    <p:extLst>
      <p:ext uri="{BB962C8B-B14F-4D97-AF65-F5344CB8AC3E}">
        <p14:creationId xmlns:p14="http://schemas.microsoft.com/office/powerpoint/2010/main" val="3552949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motivate the unmotivated to learn?</a:t>
            </a:r>
          </a:p>
        </p:txBody>
      </p:sp>
      <p:sp>
        <p:nvSpPr>
          <p:cNvPr id="3" name="Content Placeholder 2"/>
          <p:cNvSpPr>
            <a:spLocks noGrp="1"/>
          </p:cNvSpPr>
          <p:nvPr>
            <p:ph idx="1"/>
          </p:nvPr>
        </p:nvSpPr>
        <p:spPr/>
        <p:txBody>
          <a:bodyPr>
            <a:normAutofit fontScale="77500" lnSpcReduction="20000"/>
          </a:bodyPr>
          <a:lstStyle/>
          <a:p>
            <a:pPr lvl="0"/>
            <a:r>
              <a:rPr lang="en-US" dirty="0"/>
              <a:t>Have more pair work and group work rather than teaching everybody together.</a:t>
            </a:r>
          </a:p>
          <a:p>
            <a:pPr lvl="0"/>
            <a:r>
              <a:rPr lang="en-US" dirty="0"/>
              <a:t>Spend more time with them and move to the back of the class.</a:t>
            </a:r>
          </a:p>
          <a:p>
            <a:pPr lvl="0"/>
            <a:r>
              <a:rPr lang="en-US" dirty="0"/>
              <a:t>Learn as much as you can about their personal lives and problems.</a:t>
            </a:r>
          </a:p>
          <a:p>
            <a:pPr lvl="0"/>
            <a:r>
              <a:rPr lang="en-US" dirty="0"/>
              <a:t>Find a special skill that each of them can use and show in the classroom.</a:t>
            </a:r>
          </a:p>
          <a:p>
            <a:pPr lvl="0"/>
            <a:r>
              <a:rPr lang="en-US" dirty="0"/>
              <a:t>Make your classroom a place of rewards, not punishments</a:t>
            </a:r>
          </a:p>
          <a:p>
            <a:pPr lvl="0"/>
            <a:r>
              <a:rPr lang="en-US" dirty="0"/>
              <a:t>Create the classroom that makes the students eager to come; add some fun</a:t>
            </a:r>
            <a:r>
              <a:rPr lang="en-US" dirty="0" smtClean="0"/>
              <a:t>!</a:t>
            </a:r>
          </a:p>
          <a:p>
            <a:r>
              <a:rPr lang="en-US" dirty="0"/>
              <a:t>Give them a detailed explanation of the rules of the class as well as the course schedule</a:t>
            </a:r>
          </a:p>
          <a:p>
            <a:pPr lvl="0"/>
            <a:endParaRPr lang="en-US" dirty="0"/>
          </a:p>
          <a:p>
            <a:endParaRPr lang="en-US" dirty="0"/>
          </a:p>
        </p:txBody>
      </p:sp>
    </p:spTree>
    <p:extLst>
      <p:ext uri="{BB962C8B-B14F-4D97-AF65-F5344CB8AC3E}">
        <p14:creationId xmlns:p14="http://schemas.microsoft.com/office/powerpoint/2010/main" val="1836003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motivate the unmotivated to learn?</a:t>
            </a:r>
          </a:p>
        </p:txBody>
      </p:sp>
      <p:sp>
        <p:nvSpPr>
          <p:cNvPr id="3" name="Content Placeholder 2"/>
          <p:cNvSpPr>
            <a:spLocks noGrp="1"/>
          </p:cNvSpPr>
          <p:nvPr>
            <p:ph idx="1"/>
          </p:nvPr>
        </p:nvSpPr>
        <p:spPr/>
        <p:txBody>
          <a:bodyPr>
            <a:normAutofit fontScale="70000" lnSpcReduction="20000"/>
          </a:bodyPr>
          <a:lstStyle/>
          <a:p>
            <a:pPr lvl="0"/>
            <a:r>
              <a:rPr lang="en-US" dirty="0" smtClean="0"/>
              <a:t>Look </a:t>
            </a:r>
            <a:r>
              <a:rPr lang="en-US" dirty="0"/>
              <a:t>at ourselves in the mirror (self-reflection) and ask ourselves these questions</a:t>
            </a:r>
          </a:p>
          <a:p>
            <a:pPr lvl="0"/>
            <a:r>
              <a:rPr lang="en-US" dirty="0"/>
              <a:t>When I was in school, was I equally motivated to learn every subject?</a:t>
            </a:r>
          </a:p>
          <a:p>
            <a:pPr lvl="0"/>
            <a:r>
              <a:rPr lang="en-US" dirty="0"/>
              <a:t>What kind of teacher am I compared to my favorite teacher in school? Why can’t I be more like her/him?</a:t>
            </a:r>
          </a:p>
          <a:p>
            <a:pPr lvl="0"/>
            <a:r>
              <a:rPr lang="en-US" dirty="0"/>
              <a:t>Do my students enjoy studying with me? Am I kind? Am I friendly to everybody? Am I helpful to every students including them? Do I try to understand the problems they have? Do I seem to really care about each of them?</a:t>
            </a:r>
          </a:p>
          <a:p>
            <a:pPr lvl="0"/>
            <a:r>
              <a:rPr lang="en-US" dirty="0"/>
              <a:t>Will they always remember me as their favorite teacher? Why not?</a:t>
            </a:r>
          </a:p>
          <a:p>
            <a:pPr lvl="0"/>
            <a:r>
              <a:rPr lang="en-US" dirty="0"/>
              <a:t>How can I improve myself as a teacher of the unmotivated students?</a:t>
            </a:r>
          </a:p>
          <a:p>
            <a:endParaRPr lang="en-US" dirty="0"/>
          </a:p>
        </p:txBody>
      </p:sp>
    </p:spTree>
    <p:extLst>
      <p:ext uri="{BB962C8B-B14F-4D97-AF65-F5344CB8AC3E}">
        <p14:creationId xmlns:p14="http://schemas.microsoft.com/office/powerpoint/2010/main" val="38519584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THANK YOU FOR YOUR ATTENTION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59136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a:bodyPr>
          <a:lstStyle/>
          <a:p>
            <a:r>
              <a:rPr lang="en-US" dirty="0"/>
              <a:t>1/ What are the major discrepancies between the unmotivated classroom and the self-motivated classroom?</a:t>
            </a:r>
          </a:p>
          <a:p>
            <a:r>
              <a:rPr lang="en-US" dirty="0"/>
              <a:t>2/ What are the roles of the teachers in the unmotivated and the self-motivated classroom?</a:t>
            </a:r>
          </a:p>
          <a:p>
            <a:r>
              <a:rPr lang="en-US" dirty="0"/>
              <a:t>3/ How can a teacher motivate the unmotivated to learn especially ESP students?</a:t>
            </a:r>
          </a:p>
          <a:p>
            <a:endParaRPr lang="en-US" dirty="0"/>
          </a:p>
        </p:txBody>
      </p:sp>
    </p:spTree>
    <p:extLst>
      <p:ext uri="{BB962C8B-B14F-4D97-AF65-F5344CB8AC3E}">
        <p14:creationId xmlns:p14="http://schemas.microsoft.com/office/powerpoint/2010/main" val="3808885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review</a:t>
            </a:r>
          </a:p>
        </p:txBody>
      </p:sp>
      <p:sp>
        <p:nvSpPr>
          <p:cNvPr id="3" name="Content Placeholder 2"/>
          <p:cNvSpPr>
            <a:spLocks noGrp="1"/>
          </p:cNvSpPr>
          <p:nvPr>
            <p:ph idx="1"/>
          </p:nvPr>
        </p:nvSpPr>
        <p:spPr/>
        <p:txBody>
          <a:bodyPr/>
          <a:lstStyle/>
          <a:p>
            <a:r>
              <a:rPr lang="en-US" dirty="0" smtClean="0"/>
              <a:t>Motivation</a:t>
            </a:r>
          </a:p>
          <a:p>
            <a:r>
              <a:rPr lang="en-US" dirty="0" smtClean="0"/>
              <a:t>Types of motivation</a:t>
            </a:r>
            <a:endParaRPr lang="en-US" dirty="0"/>
          </a:p>
        </p:txBody>
      </p:sp>
    </p:spTree>
    <p:extLst>
      <p:ext uri="{BB962C8B-B14F-4D97-AF65-F5344CB8AC3E}">
        <p14:creationId xmlns:p14="http://schemas.microsoft.com/office/powerpoint/2010/main" val="32238403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2657"/>
            <a:ext cx="9144001" cy="5377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8092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unmotivated classroom</a:t>
            </a:r>
            <a:endParaRPr lang="en-US" dirty="0"/>
          </a:p>
        </p:txBody>
      </p:sp>
      <p:sp>
        <p:nvSpPr>
          <p:cNvPr id="3" name="Content Placeholder 2"/>
          <p:cNvSpPr>
            <a:spLocks noGrp="1"/>
          </p:cNvSpPr>
          <p:nvPr>
            <p:ph idx="1"/>
          </p:nvPr>
        </p:nvSpPr>
        <p:spPr/>
        <p:txBody>
          <a:bodyPr>
            <a:normAutofit fontScale="92500" lnSpcReduction="10000"/>
          </a:bodyPr>
          <a:lstStyle/>
          <a:p>
            <a:r>
              <a:rPr lang="en-US" dirty="0"/>
              <a:t>Unmotivated students are the ones who never concentrate on the lessons or what the teacher is talking or very little, use the classroom as a bedroom, i.e. the ones who use the class hour as nap time, sit at the back of the classroom, constantly talk to their friends, learn and prepare other subjects in the classroom, hardly do the homework and exercise, never know what page we are on when they are called on, look tired and bored, and come late.</a:t>
            </a:r>
          </a:p>
          <a:p>
            <a:endParaRPr lang="en-US" dirty="0"/>
          </a:p>
        </p:txBody>
      </p:sp>
    </p:spTree>
    <p:extLst>
      <p:ext uri="{BB962C8B-B14F-4D97-AF65-F5344CB8AC3E}">
        <p14:creationId xmlns:p14="http://schemas.microsoft.com/office/powerpoint/2010/main" val="3032560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self-motivated classroom</a:t>
            </a:r>
          </a:p>
        </p:txBody>
      </p:sp>
      <p:sp>
        <p:nvSpPr>
          <p:cNvPr id="3" name="Content Placeholder 2"/>
          <p:cNvSpPr>
            <a:spLocks noGrp="1"/>
          </p:cNvSpPr>
          <p:nvPr>
            <p:ph idx="1"/>
          </p:nvPr>
        </p:nvSpPr>
        <p:spPr/>
        <p:txBody>
          <a:bodyPr/>
          <a:lstStyle/>
          <a:p>
            <a:r>
              <a:rPr lang="en-US" dirty="0"/>
              <a:t>The students in the self-motivated one are always eager to learn and raise questions in the classroom. Moreover, these students participate in all the classroom activities conducted by the teachers and this make the classroom become a truly student-centered classroom. </a:t>
            </a:r>
          </a:p>
          <a:p>
            <a:endParaRPr lang="en-US" dirty="0"/>
          </a:p>
        </p:txBody>
      </p:sp>
    </p:spTree>
    <p:extLst>
      <p:ext uri="{BB962C8B-B14F-4D97-AF65-F5344CB8AC3E}">
        <p14:creationId xmlns:p14="http://schemas.microsoft.com/office/powerpoint/2010/main" val="1723803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survey conducted at UOE</a:t>
            </a:r>
            <a:endParaRPr lang="en-US" dirty="0"/>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400"/>
            <a:ext cx="8305800" cy="5067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6124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motivate the unmotivated to learn?</a:t>
            </a:r>
            <a:endParaRPr lang="en-US" dirty="0"/>
          </a:p>
        </p:txBody>
      </p:sp>
      <p:sp>
        <p:nvSpPr>
          <p:cNvPr id="3" name="Content Placeholder 2"/>
          <p:cNvSpPr>
            <a:spLocks noGrp="1"/>
          </p:cNvSpPr>
          <p:nvPr>
            <p:ph idx="1"/>
          </p:nvPr>
        </p:nvSpPr>
        <p:spPr/>
        <p:txBody>
          <a:bodyPr/>
          <a:lstStyle/>
          <a:p>
            <a:endParaRPr lang="en-US"/>
          </a:p>
        </p:txBody>
      </p:sp>
      <p:sp>
        <p:nvSpPr>
          <p:cNvPr id="4" name="AutoShape 2"/>
          <p:cNvSpPr>
            <a:spLocks noChangeArrowheads="1"/>
          </p:cNvSpPr>
          <p:nvPr/>
        </p:nvSpPr>
        <p:spPr bwMode="auto">
          <a:xfrm>
            <a:off x="2438400" y="1371600"/>
            <a:ext cx="4343400" cy="2590800"/>
          </a:xfrm>
          <a:prstGeom prst="roundRect">
            <a:avLst>
              <a:gd name="adj" fmla="val 16667"/>
            </a:avLst>
          </a:prstGeom>
          <a:solidFill>
            <a:srgbClr val="C0504D"/>
          </a:solidFill>
          <a:ln w="38100">
            <a:solidFill>
              <a:srgbClr val="F2F2F2"/>
            </a:solidFill>
            <a:round/>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4400" b="1" i="0" u="none" strike="noStrike" cap="none" normalizeH="0" baseline="0" dirty="0" smtClean="0">
                <a:ln>
                  <a:noFill/>
                </a:ln>
                <a:solidFill>
                  <a:srgbClr val="F2F2F2"/>
                </a:solidFill>
                <a:effectLst/>
                <a:latin typeface="Calibri" pitchFamily="34" charset="0"/>
                <a:cs typeface="Arial" pitchFamily="34" charset="0"/>
              </a:rPr>
              <a:t>MOTIVATIONAL TEACHING PRACTICE</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38419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motivate the unmotivated to learn?</a:t>
            </a:r>
          </a:p>
        </p:txBody>
      </p:sp>
      <p:sp>
        <p:nvSpPr>
          <p:cNvPr id="3" name="Content Placeholder 2"/>
          <p:cNvSpPr>
            <a:spLocks noGrp="1"/>
          </p:cNvSpPr>
          <p:nvPr>
            <p:ph idx="1"/>
          </p:nvPr>
        </p:nvSpPr>
        <p:spPr/>
        <p:txBody>
          <a:bodyPr>
            <a:normAutofit fontScale="77500" lnSpcReduction="20000"/>
          </a:bodyPr>
          <a:lstStyle/>
          <a:p>
            <a:pPr lvl="0"/>
            <a:r>
              <a:rPr lang="en-US" dirty="0"/>
              <a:t>Change their seats. Move the students up front. Form a semi-circle. These activities belong to the broad concept of classroom management.</a:t>
            </a:r>
          </a:p>
          <a:p>
            <a:pPr lvl="0"/>
            <a:r>
              <a:rPr lang="en-US" dirty="0"/>
              <a:t>Find out their interests and add them to the lessons.</a:t>
            </a:r>
          </a:p>
          <a:p>
            <a:pPr lvl="0"/>
            <a:r>
              <a:rPr lang="en-US" dirty="0"/>
              <a:t>Reward them for positive behavior using points, stars, candies, or just praise.</a:t>
            </a:r>
          </a:p>
          <a:p>
            <a:pPr lvl="0"/>
            <a:r>
              <a:rPr lang="en-US" dirty="0"/>
              <a:t>Use their names or nicknames. Give them foreign names.</a:t>
            </a:r>
          </a:p>
          <a:p>
            <a:pPr lvl="0"/>
            <a:r>
              <a:rPr lang="en-US" dirty="0"/>
              <a:t>Ask easy questions instead of using long and complicated questions; use </a:t>
            </a:r>
            <a:r>
              <a:rPr lang="en-US" dirty="0" err="1"/>
              <a:t>Wh</a:t>
            </a:r>
            <a:r>
              <a:rPr lang="en-US" dirty="0"/>
              <a:t> questions for better students.</a:t>
            </a:r>
          </a:p>
          <a:p>
            <a:pPr lvl="0"/>
            <a:r>
              <a:rPr lang="en-US" dirty="0"/>
              <a:t>Use student-centered approach; in other words, more student talking time and less teacher talking time.</a:t>
            </a:r>
          </a:p>
          <a:p>
            <a:endParaRPr lang="en-US" dirty="0"/>
          </a:p>
        </p:txBody>
      </p:sp>
    </p:spTree>
    <p:extLst>
      <p:ext uri="{BB962C8B-B14F-4D97-AF65-F5344CB8AC3E}">
        <p14:creationId xmlns:p14="http://schemas.microsoft.com/office/powerpoint/2010/main" val="25797362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TotalTime>
  <Words>583</Words>
  <Application>Microsoft Office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Aspect</vt:lpstr>
      <vt:lpstr>THE UNMOTIVATED AND SELF-MOTIVATED CLASSROOMS HOW TO MOTIVATE THE UNMOTIVATED TO LEARN </vt:lpstr>
      <vt:lpstr>Introduction </vt:lpstr>
      <vt:lpstr>Literature review</vt:lpstr>
      <vt:lpstr>Literature review</vt:lpstr>
      <vt:lpstr>The unmotivated classroom</vt:lpstr>
      <vt:lpstr>The self-motivated classroom</vt:lpstr>
      <vt:lpstr>The survey conducted at UOE</vt:lpstr>
      <vt:lpstr>How to motivate the unmotivated to learn?</vt:lpstr>
      <vt:lpstr>How to motivate the unmotivated to learn?</vt:lpstr>
      <vt:lpstr>How to motivate the unmotivated to learn?</vt:lpstr>
      <vt:lpstr>How to motivate the unmotivated to learn?</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UNMOTIVATED AND SELF-MOTIVATED CLASSROOMS HOW TO MOTIVATE THE UNMOTIVATED TO LEARN</dc:title>
  <dc:creator>PHAT</dc:creator>
  <cp:lastModifiedBy>PHAT</cp:lastModifiedBy>
  <cp:revision>2</cp:revision>
  <dcterms:created xsi:type="dcterms:W3CDTF">2013-07-22T16:12:08Z</dcterms:created>
  <dcterms:modified xsi:type="dcterms:W3CDTF">2013-07-22T16:24:51Z</dcterms:modified>
</cp:coreProperties>
</file>