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6" r:id="rId2"/>
    <p:sldId id="258" r:id="rId3"/>
    <p:sldId id="259" r:id="rId4"/>
    <p:sldId id="279" r:id="rId5"/>
    <p:sldId id="280" r:id="rId6"/>
    <p:sldId id="277" r:id="rId7"/>
    <p:sldId id="281" r:id="rId8"/>
    <p:sldId id="283" r:id="rId9"/>
    <p:sldId id="284" r:id="rId10"/>
    <p:sldId id="285" r:id="rId11"/>
    <p:sldId id="282" r:id="rId12"/>
    <p:sldId id="286" r:id="rId13"/>
    <p:sldId id="289" r:id="rId14"/>
    <p:sldId id="290" r:id="rId15"/>
    <p:sldId id="287" r:id="rId16"/>
    <p:sldId id="260" r:id="rId17"/>
    <p:sldId id="261" r:id="rId18"/>
    <p:sldId id="268" r:id="rId19"/>
    <p:sldId id="265" r:id="rId20"/>
    <p:sldId id="273" r:id="rId21"/>
    <p:sldId id="291" r:id="rId22"/>
    <p:sldId id="292" r:id="rId23"/>
    <p:sldId id="293" r:id="rId24"/>
  </p:sldIdLst>
  <p:sldSz cx="9144000" cy="6858000" type="screen4x3"/>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420"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899584-6248-4854-B7C8-898A6B61CB50}"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AU"/>
        </a:p>
      </dgm:t>
    </dgm:pt>
    <dgm:pt modelId="{699DD571-EAAB-442B-B2B4-B5C5E89F9777}">
      <dgm:prSet phldrT="[Text]"/>
      <dgm:spPr/>
      <dgm:t>
        <a:bodyPr/>
        <a:lstStyle/>
        <a:p>
          <a:r>
            <a:rPr lang="en-AU" dirty="0" smtClean="0"/>
            <a:t>Learner Products</a:t>
          </a:r>
          <a:endParaRPr lang="en-AU" dirty="0"/>
        </a:p>
      </dgm:t>
    </dgm:pt>
    <dgm:pt modelId="{36CA4B8F-F557-424B-A1D9-EDA9B494E691}" type="parTrans" cxnId="{644ADA84-A607-4D1B-9456-C477A973764E}">
      <dgm:prSet/>
      <dgm:spPr/>
      <dgm:t>
        <a:bodyPr/>
        <a:lstStyle/>
        <a:p>
          <a:endParaRPr lang="en-AU"/>
        </a:p>
      </dgm:t>
    </dgm:pt>
    <dgm:pt modelId="{F20B9208-38C3-4098-9AC4-9AA7F030E47A}" type="sibTrans" cxnId="{644ADA84-A607-4D1B-9456-C477A973764E}">
      <dgm:prSet/>
      <dgm:spPr/>
      <dgm:t>
        <a:bodyPr/>
        <a:lstStyle/>
        <a:p>
          <a:endParaRPr lang="en-AU"/>
        </a:p>
      </dgm:t>
    </dgm:pt>
    <dgm:pt modelId="{02AE2D96-D068-43E4-9F5B-908F5975E172}">
      <dgm:prSet phldrT="[Text]"/>
      <dgm:spPr/>
      <dgm:t>
        <a:bodyPr/>
        <a:lstStyle/>
        <a:p>
          <a:r>
            <a:rPr lang="en-AU" dirty="0" smtClean="0"/>
            <a:t>Instructional Goals</a:t>
          </a:r>
          <a:endParaRPr lang="en-AU" dirty="0"/>
        </a:p>
      </dgm:t>
    </dgm:pt>
    <dgm:pt modelId="{4EA8ABA5-1C70-42CC-9E35-D6A28D94510E}" type="parTrans" cxnId="{DD87070D-1E26-4CA3-BB2E-B1A2EE00A439}">
      <dgm:prSet/>
      <dgm:spPr/>
      <dgm:t>
        <a:bodyPr/>
        <a:lstStyle/>
        <a:p>
          <a:endParaRPr lang="en-AU"/>
        </a:p>
      </dgm:t>
    </dgm:pt>
    <dgm:pt modelId="{2AE616F7-1627-49CD-9B6E-0ED23026BEED}" type="sibTrans" cxnId="{DD87070D-1E26-4CA3-BB2E-B1A2EE00A439}">
      <dgm:prSet/>
      <dgm:spPr/>
      <dgm:t>
        <a:bodyPr/>
        <a:lstStyle/>
        <a:p>
          <a:endParaRPr lang="en-AU"/>
        </a:p>
      </dgm:t>
    </dgm:pt>
    <dgm:pt modelId="{57DD6739-7668-43B8-ADFF-9E716BDA480A}">
      <dgm:prSet phldrT="[Text]"/>
      <dgm:spPr/>
      <dgm:t>
        <a:bodyPr/>
        <a:lstStyle/>
        <a:p>
          <a:r>
            <a:rPr lang="en-AU" dirty="0" smtClean="0"/>
            <a:t>Task Outcomes</a:t>
          </a:r>
          <a:endParaRPr lang="en-AU" dirty="0"/>
        </a:p>
      </dgm:t>
    </dgm:pt>
    <dgm:pt modelId="{9A1AEB1A-716C-4C38-A7FA-67FDC3A41822}" type="sibTrans" cxnId="{C1F78672-89D4-4CC7-BB40-A5FCAEE037F2}">
      <dgm:prSet/>
      <dgm:spPr/>
      <dgm:t>
        <a:bodyPr/>
        <a:lstStyle/>
        <a:p>
          <a:endParaRPr lang="en-AU"/>
        </a:p>
      </dgm:t>
    </dgm:pt>
    <dgm:pt modelId="{C0368FE3-B842-4858-883A-74A9EDF27F33}" type="parTrans" cxnId="{C1F78672-89D4-4CC7-BB40-A5FCAEE037F2}">
      <dgm:prSet/>
      <dgm:spPr/>
      <dgm:t>
        <a:bodyPr/>
        <a:lstStyle/>
        <a:p>
          <a:endParaRPr lang="en-AU"/>
        </a:p>
      </dgm:t>
    </dgm:pt>
    <dgm:pt modelId="{BC410249-12D4-41DB-8D2C-91ACB39F9D79}" type="pres">
      <dgm:prSet presAssocID="{19899584-6248-4854-B7C8-898A6B61CB50}" presName="Name0" presStyleCnt="0">
        <dgm:presLayoutVars>
          <dgm:chMax val="7"/>
          <dgm:chPref val="7"/>
          <dgm:dir/>
        </dgm:presLayoutVars>
      </dgm:prSet>
      <dgm:spPr/>
      <dgm:t>
        <a:bodyPr/>
        <a:lstStyle/>
        <a:p>
          <a:endParaRPr lang="en-AU"/>
        </a:p>
      </dgm:t>
    </dgm:pt>
    <dgm:pt modelId="{426C3B28-72D3-4B62-B88A-65A142F57394}" type="pres">
      <dgm:prSet presAssocID="{19899584-6248-4854-B7C8-898A6B61CB50}" presName="Name1" presStyleCnt="0"/>
      <dgm:spPr/>
    </dgm:pt>
    <dgm:pt modelId="{0B5FAC64-179D-48CB-81D7-B05D78F05281}" type="pres">
      <dgm:prSet presAssocID="{19899584-6248-4854-B7C8-898A6B61CB50}" presName="cycle" presStyleCnt="0"/>
      <dgm:spPr/>
    </dgm:pt>
    <dgm:pt modelId="{AF07BF73-E8A9-4D5E-B99F-54FC95BBC687}" type="pres">
      <dgm:prSet presAssocID="{19899584-6248-4854-B7C8-898A6B61CB50}" presName="srcNode" presStyleLbl="node1" presStyleIdx="0" presStyleCnt="3"/>
      <dgm:spPr/>
    </dgm:pt>
    <dgm:pt modelId="{CB8E9824-A537-47DF-AAA7-EF5708B0703A}" type="pres">
      <dgm:prSet presAssocID="{19899584-6248-4854-B7C8-898A6B61CB50}" presName="conn" presStyleLbl="parChTrans1D2" presStyleIdx="0" presStyleCnt="1"/>
      <dgm:spPr/>
      <dgm:t>
        <a:bodyPr/>
        <a:lstStyle/>
        <a:p>
          <a:endParaRPr lang="en-AU"/>
        </a:p>
      </dgm:t>
    </dgm:pt>
    <dgm:pt modelId="{6AB6B1C5-927C-4DAF-893A-023EA2BFABB4}" type="pres">
      <dgm:prSet presAssocID="{19899584-6248-4854-B7C8-898A6B61CB50}" presName="extraNode" presStyleLbl="node1" presStyleIdx="0" presStyleCnt="3"/>
      <dgm:spPr/>
    </dgm:pt>
    <dgm:pt modelId="{427F4D98-22CA-4C92-B84C-0C13738C7694}" type="pres">
      <dgm:prSet presAssocID="{19899584-6248-4854-B7C8-898A6B61CB50}" presName="dstNode" presStyleLbl="node1" presStyleIdx="0" presStyleCnt="3"/>
      <dgm:spPr/>
    </dgm:pt>
    <dgm:pt modelId="{8BBA1F31-5A6F-4633-B66E-7C6358242EC5}" type="pres">
      <dgm:prSet presAssocID="{699DD571-EAAB-442B-B2B4-B5C5E89F9777}" presName="text_1" presStyleLbl="node1" presStyleIdx="0" presStyleCnt="3">
        <dgm:presLayoutVars>
          <dgm:bulletEnabled val="1"/>
        </dgm:presLayoutVars>
      </dgm:prSet>
      <dgm:spPr/>
      <dgm:t>
        <a:bodyPr/>
        <a:lstStyle/>
        <a:p>
          <a:endParaRPr lang="en-AU"/>
        </a:p>
      </dgm:t>
    </dgm:pt>
    <dgm:pt modelId="{388BDC81-C31C-495E-B2ED-D61EE59A6894}" type="pres">
      <dgm:prSet presAssocID="{699DD571-EAAB-442B-B2B4-B5C5E89F9777}" presName="accent_1" presStyleCnt="0"/>
      <dgm:spPr/>
    </dgm:pt>
    <dgm:pt modelId="{E758BA77-C0D6-4645-ACBC-B8405E30FEA6}" type="pres">
      <dgm:prSet presAssocID="{699DD571-EAAB-442B-B2B4-B5C5E89F9777}" presName="accentRepeatNode" presStyleLbl="solidFgAcc1" presStyleIdx="0" presStyleCnt="3"/>
      <dgm:spPr/>
    </dgm:pt>
    <dgm:pt modelId="{0BFA28F7-23C8-4138-87A4-76B9F5FEDA01}" type="pres">
      <dgm:prSet presAssocID="{57DD6739-7668-43B8-ADFF-9E716BDA480A}" presName="text_2" presStyleLbl="node1" presStyleIdx="1" presStyleCnt="3">
        <dgm:presLayoutVars>
          <dgm:bulletEnabled val="1"/>
        </dgm:presLayoutVars>
      </dgm:prSet>
      <dgm:spPr/>
      <dgm:t>
        <a:bodyPr/>
        <a:lstStyle/>
        <a:p>
          <a:endParaRPr lang="en-AU"/>
        </a:p>
      </dgm:t>
    </dgm:pt>
    <dgm:pt modelId="{7FC479E1-8021-4A08-A12C-27CED5430A89}" type="pres">
      <dgm:prSet presAssocID="{57DD6739-7668-43B8-ADFF-9E716BDA480A}" presName="accent_2" presStyleCnt="0"/>
      <dgm:spPr/>
    </dgm:pt>
    <dgm:pt modelId="{42DC932F-ACDB-4B82-8CB6-CF516B0F007B}" type="pres">
      <dgm:prSet presAssocID="{57DD6739-7668-43B8-ADFF-9E716BDA480A}" presName="accentRepeatNode" presStyleLbl="solidFgAcc1" presStyleIdx="1" presStyleCnt="3"/>
      <dgm:spPr/>
    </dgm:pt>
    <dgm:pt modelId="{3B0F95FA-4ED4-4C58-8442-E0460E557526}" type="pres">
      <dgm:prSet presAssocID="{02AE2D96-D068-43E4-9F5B-908F5975E172}" presName="text_3" presStyleLbl="node1" presStyleIdx="2" presStyleCnt="3">
        <dgm:presLayoutVars>
          <dgm:bulletEnabled val="1"/>
        </dgm:presLayoutVars>
      </dgm:prSet>
      <dgm:spPr/>
      <dgm:t>
        <a:bodyPr/>
        <a:lstStyle/>
        <a:p>
          <a:endParaRPr lang="en-AU"/>
        </a:p>
      </dgm:t>
    </dgm:pt>
    <dgm:pt modelId="{E4AA7997-F1E9-4394-A447-0BA0398FDEEA}" type="pres">
      <dgm:prSet presAssocID="{02AE2D96-D068-43E4-9F5B-908F5975E172}" presName="accent_3" presStyleCnt="0"/>
      <dgm:spPr/>
    </dgm:pt>
    <dgm:pt modelId="{49F50F4C-3269-461B-BC1D-82A05970DDF1}" type="pres">
      <dgm:prSet presAssocID="{02AE2D96-D068-43E4-9F5B-908F5975E172}" presName="accentRepeatNode" presStyleLbl="solidFgAcc1" presStyleIdx="2" presStyleCnt="3"/>
      <dgm:spPr/>
    </dgm:pt>
  </dgm:ptLst>
  <dgm:cxnLst>
    <dgm:cxn modelId="{1AF072F7-6D4D-4E7B-9328-8960B4B0EB2C}" type="presOf" srcId="{02AE2D96-D068-43E4-9F5B-908F5975E172}" destId="{3B0F95FA-4ED4-4C58-8442-E0460E557526}" srcOrd="0" destOrd="0" presId="urn:microsoft.com/office/officeart/2008/layout/VerticalCurvedList"/>
    <dgm:cxn modelId="{D8A25560-5AE0-47E6-993A-B65FAF2CA938}" type="presOf" srcId="{19899584-6248-4854-B7C8-898A6B61CB50}" destId="{BC410249-12D4-41DB-8D2C-91ACB39F9D79}" srcOrd="0" destOrd="0" presId="urn:microsoft.com/office/officeart/2008/layout/VerticalCurvedList"/>
    <dgm:cxn modelId="{644ADA84-A607-4D1B-9456-C477A973764E}" srcId="{19899584-6248-4854-B7C8-898A6B61CB50}" destId="{699DD571-EAAB-442B-B2B4-B5C5E89F9777}" srcOrd="0" destOrd="0" parTransId="{36CA4B8F-F557-424B-A1D9-EDA9B494E691}" sibTransId="{F20B9208-38C3-4098-9AC4-9AA7F030E47A}"/>
    <dgm:cxn modelId="{4E54ED34-8349-4E10-B3ED-97B36F974757}" type="presOf" srcId="{F20B9208-38C3-4098-9AC4-9AA7F030E47A}" destId="{CB8E9824-A537-47DF-AAA7-EF5708B0703A}" srcOrd="0" destOrd="0" presId="urn:microsoft.com/office/officeart/2008/layout/VerticalCurvedList"/>
    <dgm:cxn modelId="{C1F78672-89D4-4CC7-BB40-A5FCAEE037F2}" srcId="{19899584-6248-4854-B7C8-898A6B61CB50}" destId="{57DD6739-7668-43B8-ADFF-9E716BDA480A}" srcOrd="1" destOrd="0" parTransId="{C0368FE3-B842-4858-883A-74A9EDF27F33}" sibTransId="{9A1AEB1A-716C-4C38-A7FA-67FDC3A41822}"/>
    <dgm:cxn modelId="{C33D9AB4-BFCC-477E-9729-AF39BD6454AC}" type="presOf" srcId="{699DD571-EAAB-442B-B2B4-B5C5E89F9777}" destId="{8BBA1F31-5A6F-4633-B66E-7C6358242EC5}" srcOrd="0" destOrd="0" presId="urn:microsoft.com/office/officeart/2008/layout/VerticalCurvedList"/>
    <dgm:cxn modelId="{DD87070D-1E26-4CA3-BB2E-B1A2EE00A439}" srcId="{19899584-6248-4854-B7C8-898A6B61CB50}" destId="{02AE2D96-D068-43E4-9F5B-908F5975E172}" srcOrd="2" destOrd="0" parTransId="{4EA8ABA5-1C70-42CC-9E35-D6A28D94510E}" sibTransId="{2AE616F7-1627-49CD-9B6E-0ED23026BEED}"/>
    <dgm:cxn modelId="{19E528B1-B2D7-4498-94B6-DC3F26023284}" type="presOf" srcId="{57DD6739-7668-43B8-ADFF-9E716BDA480A}" destId="{0BFA28F7-23C8-4138-87A4-76B9F5FEDA01}" srcOrd="0" destOrd="0" presId="urn:microsoft.com/office/officeart/2008/layout/VerticalCurvedList"/>
    <dgm:cxn modelId="{E56B9F9B-6F32-4E96-B6FC-CE2FCDB6CF6D}" type="presParOf" srcId="{BC410249-12D4-41DB-8D2C-91ACB39F9D79}" destId="{426C3B28-72D3-4B62-B88A-65A142F57394}" srcOrd="0" destOrd="0" presId="urn:microsoft.com/office/officeart/2008/layout/VerticalCurvedList"/>
    <dgm:cxn modelId="{365D1D37-5FAB-4DCA-9262-C62E607B7FD6}" type="presParOf" srcId="{426C3B28-72D3-4B62-B88A-65A142F57394}" destId="{0B5FAC64-179D-48CB-81D7-B05D78F05281}" srcOrd="0" destOrd="0" presId="urn:microsoft.com/office/officeart/2008/layout/VerticalCurvedList"/>
    <dgm:cxn modelId="{E9274C14-8E7B-48C6-8C5C-03C73E4854EC}" type="presParOf" srcId="{0B5FAC64-179D-48CB-81D7-B05D78F05281}" destId="{AF07BF73-E8A9-4D5E-B99F-54FC95BBC687}" srcOrd="0" destOrd="0" presId="urn:microsoft.com/office/officeart/2008/layout/VerticalCurvedList"/>
    <dgm:cxn modelId="{BA063703-B8BF-442B-80B3-090F4A217325}" type="presParOf" srcId="{0B5FAC64-179D-48CB-81D7-B05D78F05281}" destId="{CB8E9824-A537-47DF-AAA7-EF5708B0703A}" srcOrd="1" destOrd="0" presId="urn:microsoft.com/office/officeart/2008/layout/VerticalCurvedList"/>
    <dgm:cxn modelId="{B874B614-A757-474E-8042-BDC5ECFC37DC}" type="presParOf" srcId="{0B5FAC64-179D-48CB-81D7-B05D78F05281}" destId="{6AB6B1C5-927C-4DAF-893A-023EA2BFABB4}" srcOrd="2" destOrd="0" presId="urn:microsoft.com/office/officeart/2008/layout/VerticalCurvedList"/>
    <dgm:cxn modelId="{BCD32619-D947-4757-898C-128A9FAD095E}" type="presParOf" srcId="{0B5FAC64-179D-48CB-81D7-B05D78F05281}" destId="{427F4D98-22CA-4C92-B84C-0C13738C7694}" srcOrd="3" destOrd="0" presId="urn:microsoft.com/office/officeart/2008/layout/VerticalCurvedList"/>
    <dgm:cxn modelId="{9518D64A-8432-42E5-953A-21DB21315B3B}" type="presParOf" srcId="{426C3B28-72D3-4B62-B88A-65A142F57394}" destId="{8BBA1F31-5A6F-4633-B66E-7C6358242EC5}" srcOrd="1" destOrd="0" presId="urn:microsoft.com/office/officeart/2008/layout/VerticalCurvedList"/>
    <dgm:cxn modelId="{F85619CD-A101-4145-95C7-B8985F883E0D}" type="presParOf" srcId="{426C3B28-72D3-4B62-B88A-65A142F57394}" destId="{388BDC81-C31C-495E-B2ED-D61EE59A6894}" srcOrd="2" destOrd="0" presId="urn:microsoft.com/office/officeart/2008/layout/VerticalCurvedList"/>
    <dgm:cxn modelId="{C527EA4A-4FA0-422A-AADE-8F0A8734D024}" type="presParOf" srcId="{388BDC81-C31C-495E-B2ED-D61EE59A6894}" destId="{E758BA77-C0D6-4645-ACBC-B8405E30FEA6}" srcOrd="0" destOrd="0" presId="urn:microsoft.com/office/officeart/2008/layout/VerticalCurvedList"/>
    <dgm:cxn modelId="{15A92784-F50F-4419-8C39-9B935B48F35C}" type="presParOf" srcId="{426C3B28-72D3-4B62-B88A-65A142F57394}" destId="{0BFA28F7-23C8-4138-87A4-76B9F5FEDA01}" srcOrd="3" destOrd="0" presId="urn:microsoft.com/office/officeart/2008/layout/VerticalCurvedList"/>
    <dgm:cxn modelId="{850E1A51-665E-4434-B9D3-97AC3CC9922D}" type="presParOf" srcId="{426C3B28-72D3-4B62-B88A-65A142F57394}" destId="{7FC479E1-8021-4A08-A12C-27CED5430A89}" srcOrd="4" destOrd="0" presId="urn:microsoft.com/office/officeart/2008/layout/VerticalCurvedList"/>
    <dgm:cxn modelId="{3BF33DBD-0E45-4561-88CC-D955B2FFB7AC}" type="presParOf" srcId="{7FC479E1-8021-4A08-A12C-27CED5430A89}" destId="{42DC932F-ACDB-4B82-8CB6-CF516B0F007B}" srcOrd="0" destOrd="0" presId="urn:microsoft.com/office/officeart/2008/layout/VerticalCurvedList"/>
    <dgm:cxn modelId="{805BB39D-48AA-4078-8EC5-AD44E5B5A08E}" type="presParOf" srcId="{426C3B28-72D3-4B62-B88A-65A142F57394}" destId="{3B0F95FA-4ED4-4C58-8442-E0460E557526}" srcOrd="5" destOrd="0" presId="urn:microsoft.com/office/officeart/2008/layout/VerticalCurvedList"/>
    <dgm:cxn modelId="{A5FD322A-D59E-471C-BB0D-30238FC132AA}" type="presParOf" srcId="{426C3B28-72D3-4B62-B88A-65A142F57394}" destId="{E4AA7997-F1E9-4394-A447-0BA0398FDEEA}" srcOrd="6" destOrd="0" presId="urn:microsoft.com/office/officeart/2008/layout/VerticalCurvedList"/>
    <dgm:cxn modelId="{FC92EFB8-F3C9-4F78-A974-485760CB16AB}" type="presParOf" srcId="{E4AA7997-F1E9-4394-A447-0BA0398FDEEA}" destId="{49F50F4C-3269-461B-BC1D-82A05970DDF1}" srcOrd="0" destOrd="0" presId="urn:microsoft.com/office/officeart/2008/layout/VerticalCurve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8E2CA4-2104-4223-9557-0B143DBCD364}" type="doc">
      <dgm:prSet loTypeId="urn:microsoft.com/office/officeart/2005/8/layout/radial6" loCatId="relationship" qsTypeId="urn:microsoft.com/office/officeart/2005/8/quickstyle/simple1" qsCatId="simple" csTypeId="urn:microsoft.com/office/officeart/2005/8/colors/accent0_3" csCatId="mainScheme" phldr="1"/>
      <dgm:spPr/>
      <dgm:t>
        <a:bodyPr/>
        <a:lstStyle/>
        <a:p>
          <a:endParaRPr lang="en-AU"/>
        </a:p>
      </dgm:t>
    </dgm:pt>
    <dgm:pt modelId="{9FBA9351-102D-4F37-B005-DFB80B83FB95}">
      <dgm:prSet phldrT="[Text]"/>
      <dgm:spPr/>
      <dgm:t>
        <a:bodyPr/>
        <a:lstStyle/>
        <a:p>
          <a:r>
            <a:rPr lang="en-AU" dirty="0" smtClean="0"/>
            <a:t>Student Feedback</a:t>
          </a:r>
          <a:endParaRPr lang="en-AU" dirty="0"/>
        </a:p>
      </dgm:t>
    </dgm:pt>
    <dgm:pt modelId="{3019C0EC-C56E-4E53-B12C-6DFAD3A57AC2}" type="parTrans" cxnId="{AE4025E6-15D8-4415-BAA8-E1369A6767EB}">
      <dgm:prSet/>
      <dgm:spPr/>
      <dgm:t>
        <a:bodyPr/>
        <a:lstStyle/>
        <a:p>
          <a:endParaRPr lang="en-AU"/>
        </a:p>
      </dgm:t>
    </dgm:pt>
    <dgm:pt modelId="{3C728B4B-1CF8-4B77-AE36-1BE3D5E1248D}" type="sibTrans" cxnId="{AE4025E6-15D8-4415-BAA8-E1369A6767EB}">
      <dgm:prSet/>
      <dgm:spPr/>
      <dgm:t>
        <a:bodyPr/>
        <a:lstStyle/>
        <a:p>
          <a:endParaRPr lang="en-AU"/>
        </a:p>
      </dgm:t>
    </dgm:pt>
    <dgm:pt modelId="{765E9F7F-160E-4979-9147-277FDB3F942C}">
      <dgm:prSet phldrT="[Text]"/>
      <dgm:spPr/>
      <dgm:t>
        <a:bodyPr/>
        <a:lstStyle/>
        <a:p>
          <a:r>
            <a:rPr lang="en-AU" dirty="0" smtClean="0"/>
            <a:t>Opportunity</a:t>
          </a:r>
          <a:endParaRPr lang="en-AU" dirty="0"/>
        </a:p>
      </dgm:t>
    </dgm:pt>
    <dgm:pt modelId="{D19DAB20-6DE7-4000-8C0F-85DF1CFF1580}" type="parTrans" cxnId="{81BB3B98-744E-4C29-B53E-56A85B87D821}">
      <dgm:prSet/>
      <dgm:spPr/>
      <dgm:t>
        <a:bodyPr/>
        <a:lstStyle/>
        <a:p>
          <a:endParaRPr lang="en-AU"/>
        </a:p>
      </dgm:t>
    </dgm:pt>
    <dgm:pt modelId="{4ADCBECF-29C6-4B5F-89F2-68D90DE22609}" type="sibTrans" cxnId="{81BB3B98-744E-4C29-B53E-56A85B87D821}">
      <dgm:prSet/>
      <dgm:spPr/>
      <dgm:t>
        <a:bodyPr/>
        <a:lstStyle/>
        <a:p>
          <a:endParaRPr lang="en-AU"/>
        </a:p>
      </dgm:t>
    </dgm:pt>
    <dgm:pt modelId="{ABDC4F5B-AEB8-4EC1-B6B2-0A05FDC42EC9}">
      <dgm:prSet phldrT="[Text]"/>
      <dgm:spPr/>
      <dgm:t>
        <a:bodyPr/>
        <a:lstStyle/>
        <a:p>
          <a:r>
            <a:rPr lang="en-AU" dirty="0" smtClean="0"/>
            <a:t>Technology</a:t>
          </a:r>
          <a:endParaRPr lang="en-AU" dirty="0"/>
        </a:p>
      </dgm:t>
    </dgm:pt>
    <dgm:pt modelId="{4A07DB2A-FD9A-4635-A6A2-C5B1F7DB3825}" type="parTrans" cxnId="{759A8772-E804-4310-A71C-E7A958393B20}">
      <dgm:prSet/>
      <dgm:spPr/>
      <dgm:t>
        <a:bodyPr/>
        <a:lstStyle/>
        <a:p>
          <a:endParaRPr lang="en-AU"/>
        </a:p>
      </dgm:t>
    </dgm:pt>
    <dgm:pt modelId="{64EF799C-9FF3-40EA-B9C1-CA6C36FAA843}" type="sibTrans" cxnId="{759A8772-E804-4310-A71C-E7A958393B20}">
      <dgm:prSet/>
      <dgm:spPr/>
      <dgm:t>
        <a:bodyPr/>
        <a:lstStyle/>
        <a:p>
          <a:endParaRPr lang="en-AU"/>
        </a:p>
      </dgm:t>
    </dgm:pt>
    <dgm:pt modelId="{9DDB9078-0693-4D81-B621-39EA6A24D366}">
      <dgm:prSet phldrT="[Text]"/>
      <dgm:spPr/>
      <dgm:t>
        <a:bodyPr/>
        <a:lstStyle/>
        <a:p>
          <a:r>
            <a:rPr lang="en-AU" dirty="0" smtClean="0"/>
            <a:t>Partners</a:t>
          </a:r>
          <a:endParaRPr lang="en-AU" dirty="0"/>
        </a:p>
      </dgm:t>
    </dgm:pt>
    <dgm:pt modelId="{22E11915-B734-4D1F-9460-8A8B15C9CF4E}" type="parTrans" cxnId="{E3B14DAD-23D7-4A32-B6BF-899768D958F1}">
      <dgm:prSet/>
      <dgm:spPr/>
      <dgm:t>
        <a:bodyPr/>
        <a:lstStyle/>
        <a:p>
          <a:endParaRPr lang="en-AU"/>
        </a:p>
      </dgm:t>
    </dgm:pt>
    <dgm:pt modelId="{BC24CAC9-F0EA-4674-A4B9-57F748CA2562}" type="sibTrans" cxnId="{E3B14DAD-23D7-4A32-B6BF-899768D958F1}">
      <dgm:prSet/>
      <dgm:spPr/>
      <dgm:t>
        <a:bodyPr/>
        <a:lstStyle/>
        <a:p>
          <a:endParaRPr lang="en-AU"/>
        </a:p>
      </dgm:t>
    </dgm:pt>
    <dgm:pt modelId="{A234F75A-F8E4-42B1-8778-DEFF234B1967}">
      <dgm:prSet phldrT="[Text]"/>
      <dgm:spPr/>
      <dgm:t>
        <a:bodyPr/>
        <a:lstStyle/>
        <a:p>
          <a:r>
            <a:rPr lang="en-AU" dirty="0" smtClean="0"/>
            <a:t>Challenge</a:t>
          </a:r>
          <a:endParaRPr lang="en-AU" dirty="0"/>
        </a:p>
      </dgm:t>
    </dgm:pt>
    <dgm:pt modelId="{7C9F8AA5-EBA0-491F-8557-6803B28A2923}" type="parTrans" cxnId="{D9AEE26F-857F-4296-9962-66C0856FCB6A}">
      <dgm:prSet/>
      <dgm:spPr/>
      <dgm:t>
        <a:bodyPr/>
        <a:lstStyle/>
        <a:p>
          <a:endParaRPr lang="en-AU"/>
        </a:p>
      </dgm:t>
    </dgm:pt>
    <dgm:pt modelId="{E0B95314-A2D5-4BD9-BE70-72CF3CB22C48}" type="sibTrans" cxnId="{D9AEE26F-857F-4296-9962-66C0856FCB6A}">
      <dgm:prSet/>
      <dgm:spPr/>
      <dgm:t>
        <a:bodyPr/>
        <a:lstStyle/>
        <a:p>
          <a:endParaRPr lang="en-AU"/>
        </a:p>
      </dgm:t>
    </dgm:pt>
    <dgm:pt modelId="{D1DA9CCA-3535-43A9-B86C-B2657004CC47}" type="pres">
      <dgm:prSet presAssocID="{0F8E2CA4-2104-4223-9557-0B143DBCD364}" presName="Name0" presStyleCnt="0">
        <dgm:presLayoutVars>
          <dgm:chMax val="1"/>
          <dgm:dir/>
          <dgm:animLvl val="ctr"/>
          <dgm:resizeHandles val="exact"/>
        </dgm:presLayoutVars>
      </dgm:prSet>
      <dgm:spPr/>
      <dgm:t>
        <a:bodyPr/>
        <a:lstStyle/>
        <a:p>
          <a:endParaRPr lang="en-US"/>
        </a:p>
      </dgm:t>
    </dgm:pt>
    <dgm:pt modelId="{DCE5003E-B5B0-4D92-AF0A-AABE8B42ED37}" type="pres">
      <dgm:prSet presAssocID="{9FBA9351-102D-4F37-B005-DFB80B83FB95}" presName="centerShape" presStyleLbl="node0" presStyleIdx="0" presStyleCnt="1"/>
      <dgm:spPr/>
      <dgm:t>
        <a:bodyPr/>
        <a:lstStyle/>
        <a:p>
          <a:endParaRPr lang="en-AU"/>
        </a:p>
      </dgm:t>
    </dgm:pt>
    <dgm:pt modelId="{4FC308F1-A32A-47D5-9703-EB8BCCEB815D}" type="pres">
      <dgm:prSet presAssocID="{765E9F7F-160E-4979-9147-277FDB3F942C}" presName="node" presStyleLbl="node1" presStyleIdx="0" presStyleCnt="4">
        <dgm:presLayoutVars>
          <dgm:bulletEnabled val="1"/>
        </dgm:presLayoutVars>
      </dgm:prSet>
      <dgm:spPr/>
      <dgm:t>
        <a:bodyPr/>
        <a:lstStyle/>
        <a:p>
          <a:endParaRPr lang="en-AU"/>
        </a:p>
      </dgm:t>
    </dgm:pt>
    <dgm:pt modelId="{0AF947D4-0395-469D-8417-5D174B0C28A6}" type="pres">
      <dgm:prSet presAssocID="{765E9F7F-160E-4979-9147-277FDB3F942C}" presName="dummy" presStyleCnt="0"/>
      <dgm:spPr/>
    </dgm:pt>
    <dgm:pt modelId="{C4224861-57C1-4922-B580-622D3A66CFCA}" type="pres">
      <dgm:prSet presAssocID="{4ADCBECF-29C6-4B5F-89F2-68D90DE22609}" presName="sibTrans" presStyleLbl="sibTrans2D1" presStyleIdx="0" presStyleCnt="4"/>
      <dgm:spPr/>
      <dgm:t>
        <a:bodyPr/>
        <a:lstStyle/>
        <a:p>
          <a:endParaRPr lang="en-US"/>
        </a:p>
      </dgm:t>
    </dgm:pt>
    <dgm:pt modelId="{F6299149-9A50-4852-BCAA-C2FA741E809B}" type="pres">
      <dgm:prSet presAssocID="{ABDC4F5B-AEB8-4EC1-B6B2-0A05FDC42EC9}" presName="node" presStyleLbl="node1" presStyleIdx="1" presStyleCnt="4">
        <dgm:presLayoutVars>
          <dgm:bulletEnabled val="1"/>
        </dgm:presLayoutVars>
      </dgm:prSet>
      <dgm:spPr/>
      <dgm:t>
        <a:bodyPr/>
        <a:lstStyle/>
        <a:p>
          <a:endParaRPr lang="en-AU"/>
        </a:p>
      </dgm:t>
    </dgm:pt>
    <dgm:pt modelId="{FBAD2D92-0A67-4ACA-BAEF-E742C396A34C}" type="pres">
      <dgm:prSet presAssocID="{ABDC4F5B-AEB8-4EC1-B6B2-0A05FDC42EC9}" presName="dummy" presStyleCnt="0"/>
      <dgm:spPr/>
    </dgm:pt>
    <dgm:pt modelId="{79ACD6E0-FED3-411F-A9AE-7307ABEECF54}" type="pres">
      <dgm:prSet presAssocID="{64EF799C-9FF3-40EA-B9C1-CA6C36FAA843}" presName="sibTrans" presStyleLbl="sibTrans2D1" presStyleIdx="1" presStyleCnt="4"/>
      <dgm:spPr/>
      <dgm:t>
        <a:bodyPr/>
        <a:lstStyle/>
        <a:p>
          <a:endParaRPr lang="en-US"/>
        </a:p>
      </dgm:t>
    </dgm:pt>
    <dgm:pt modelId="{5B35671A-475E-466D-8397-BC58AA188C38}" type="pres">
      <dgm:prSet presAssocID="{9DDB9078-0693-4D81-B621-39EA6A24D366}" presName="node" presStyleLbl="node1" presStyleIdx="2" presStyleCnt="4">
        <dgm:presLayoutVars>
          <dgm:bulletEnabled val="1"/>
        </dgm:presLayoutVars>
      </dgm:prSet>
      <dgm:spPr/>
      <dgm:t>
        <a:bodyPr/>
        <a:lstStyle/>
        <a:p>
          <a:endParaRPr lang="en-US"/>
        </a:p>
      </dgm:t>
    </dgm:pt>
    <dgm:pt modelId="{47A2F4FF-861E-4DFB-81E8-02578D6466C6}" type="pres">
      <dgm:prSet presAssocID="{9DDB9078-0693-4D81-B621-39EA6A24D366}" presName="dummy" presStyleCnt="0"/>
      <dgm:spPr/>
    </dgm:pt>
    <dgm:pt modelId="{7A6C35BC-2138-4FFC-A71E-612B04BDCF1A}" type="pres">
      <dgm:prSet presAssocID="{BC24CAC9-F0EA-4674-A4B9-57F748CA2562}" presName="sibTrans" presStyleLbl="sibTrans2D1" presStyleIdx="2" presStyleCnt="4"/>
      <dgm:spPr/>
      <dgm:t>
        <a:bodyPr/>
        <a:lstStyle/>
        <a:p>
          <a:endParaRPr lang="en-US"/>
        </a:p>
      </dgm:t>
    </dgm:pt>
    <dgm:pt modelId="{5AA7D650-4D25-4EC5-82BB-D14D6A87939D}" type="pres">
      <dgm:prSet presAssocID="{A234F75A-F8E4-42B1-8778-DEFF234B1967}" presName="node" presStyleLbl="node1" presStyleIdx="3" presStyleCnt="4">
        <dgm:presLayoutVars>
          <dgm:bulletEnabled val="1"/>
        </dgm:presLayoutVars>
      </dgm:prSet>
      <dgm:spPr/>
      <dgm:t>
        <a:bodyPr/>
        <a:lstStyle/>
        <a:p>
          <a:endParaRPr lang="en-US"/>
        </a:p>
      </dgm:t>
    </dgm:pt>
    <dgm:pt modelId="{7A70D6CB-DD2D-4AAB-80E0-FA648B72563A}" type="pres">
      <dgm:prSet presAssocID="{A234F75A-F8E4-42B1-8778-DEFF234B1967}" presName="dummy" presStyleCnt="0"/>
      <dgm:spPr/>
    </dgm:pt>
    <dgm:pt modelId="{2AE68114-0BDD-46C1-BEB3-D05B06C4F1B5}" type="pres">
      <dgm:prSet presAssocID="{E0B95314-A2D5-4BD9-BE70-72CF3CB22C48}" presName="sibTrans" presStyleLbl="sibTrans2D1" presStyleIdx="3" presStyleCnt="4" custLinFactNeighborX="372" custLinFactNeighborY="-1757"/>
      <dgm:spPr/>
      <dgm:t>
        <a:bodyPr/>
        <a:lstStyle/>
        <a:p>
          <a:endParaRPr lang="en-US"/>
        </a:p>
      </dgm:t>
    </dgm:pt>
  </dgm:ptLst>
  <dgm:cxnLst>
    <dgm:cxn modelId="{D8A7A6F3-032B-4283-A847-04CA2DFCE367}" type="presOf" srcId="{ABDC4F5B-AEB8-4EC1-B6B2-0A05FDC42EC9}" destId="{F6299149-9A50-4852-BCAA-C2FA741E809B}" srcOrd="0" destOrd="0" presId="urn:microsoft.com/office/officeart/2005/8/layout/radial6"/>
    <dgm:cxn modelId="{E4FB9C27-9072-4789-82E9-D92CD86D00B3}" type="presOf" srcId="{BC24CAC9-F0EA-4674-A4B9-57F748CA2562}" destId="{7A6C35BC-2138-4FFC-A71E-612B04BDCF1A}" srcOrd="0" destOrd="0" presId="urn:microsoft.com/office/officeart/2005/8/layout/radial6"/>
    <dgm:cxn modelId="{2F6278E5-523B-41A7-9EE5-FABBD9CCB78F}" type="presOf" srcId="{64EF799C-9FF3-40EA-B9C1-CA6C36FAA843}" destId="{79ACD6E0-FED3-411F-A9AE-7307ABEECF54}" srcOrd="0" destOrd="0" presId="urn:microsoft.com/office/officeart/2005/8/layout/radial6"/>
    <dgm:cxn modelId="{E3B14DAD-23D7-4A32-B6BF-899768D958F1}" srcId="{9FBA9351-102D-4F37-B005-DFB80B83FB95}" destId="{9DDB9078-0693-4D81-B621-39EA6A24D366}" srcOrd="2" destOrd="0" parTransId="{22E11915-B734-4D1F-9460-8A8B15C9CF4E}" sibTransId="{BC24CAC9-F0EA-4674-A4B9-57F748CA2562}"/>
    <dgm:cxn modelId="{CB86BDAA-F3E6-4B18-9B2C-D071049810FF}" type="presOf" srcId="{765E9F7F-160E-4979-9147-277FDB3F942C}" destId="{4FC308F1-A32A-47D5-9703-EB8BCCEB815D}" srcOrd="0" destOrd="0" presId="urn:microsoft.com/office/officeart/2005/8/layout/radial6"/>
    <dgm:cxn modelId="{EE7D4EC1-BC89-404E-B42D-1A355CB9572E}" type="presOf" srcId="{9DDB9078-0693-4D81-B621-39EA6A24D366}" destId="{5B35671A-475E-466D-8397-BC58AA188C38}" srcOrd="0" destOrd="0" presId="urn:microsoft.com/office/officeart/2005/8/layout/radial6"/>
    <dgm:cxn modelId="{42D7D93C-92FC-4DE5-8213-1C6D85198F8B}" type="presOf" srcId="{A234F75A-F8E4-42B1-8778-DEFF234B1967}" destId="{5AA7D650-4D25-4EC5-82BB-D14D6A87939D}" srcOrd="0" destOrd="0" presId="urn:microsoft.com/office/officeart/2005/8/layout/radial6"/>
    <dgm:cxn modelId="{81BB3B98-744E-4C29-B53E-56A85B87D821}" srcId="{9FBA9351-102D-4F37-B005-DFB80B83FB95}" destId="{765E9F7F-160E-4979-9147-277FDB3F942C}" srcOrd="0" destOrd="0" parTransId="{D19DAB20-6DE7-4000-8C0F-85DF1CFF1580}" sibTransId="{4ADCBECF-29C6-4B5F-89F2-68D90DE22609}"/>
    <dgm:cxn modelId="{AE4025E6-15D8-4415-BAA8-E1369A6767EB}" srcId="{0F8E2CA4-2104-4223-9557-0B143DBCD364}" destId="{9FBA9351-102D-4F37-B005-DFB80B83FB95}" srcOrd="0" destOrd="0" parTransId="{3019C0EC-C56E-4E53-B12C-6DFAD3A57AC2}" sibTransId="{3C728B4B-1CF8-4B77-AE36-1BE3D5E1248D}"/>
    <dgm:cxn modelId="{6A1A4862-B7EE-488F-8C83-DF52A39557EB}" type="presOf" srcId="{E0B95314-A2D5-4BD9-BE70-72CF3CB22C48}" destId="{2AE68114-0BDD-46C1-BEB3-D05B06C4F1B5}" srcOrd="0" destOrd="0" presId="urn:microsoft.com/office/officeart/2005/8/layout/radial6"/>
    <dgm:cxn modelId="{D404A314-C9AF-4260-976F-3B4F9F297E4D}" type="presOf" srcId="{9FBA9351-102D-4F37-B005-DFB80B83FB95}" destId="{DCE5003E-B5B0-4D92-AF0A-AABE8B42ED37}" srcOrd="0" destOrd="0" presId="urn:microsoft.com/office/officeart/2005/8/layout/radial6"/>
    <dgm:cxn modelId="{784DA809-FB1A-49EA-A298-F61968387D0D}" type="presOf" srcId="{4ADCBECF-29C6-4B5F-89F2-68D90DE22609}" destId="{C4224861-57C1-4922-B580-622D3A66CFCA}" srcOrd="0" destOrd="0" presId="urn:microsoft.com/office/officeart/2005/8/layout/radial6"/>
    <dgm:cxn modelId="{1F3B1EBC-810B-4650-921D-7504EE035328}" type="presOf" srcId="{0F8E2CA4-2104-4223-9557-0B143DBCD364}" destId="{D1DA9CCA-3535-43A9-B86C-B2657004CC47}" srcOrd="0" destOrd="0" presId="urn:microsoft.com/office/officeart/2005/8/layout/radial6"/>
    <dgm:cxn modelId="{D9AEE26F-857F-4296-9962-66C0856FCB6A}" srcId="{9FBA9351-102D-4F37-B005-DFB80B83FB95}" destId="{A234F75A-F8E4-42B1-8778-DEFF234B1967}" srcOrd="3" destOrd="0" parTransId="{7C9F8AA5-EBA0-491F-8557-6803B28A2923}" sibTransId="{E0B95314-A2D5-4BD9-BE70-72CF3CB22C48}"/>
    <dgm:cxn modelId="{759A8772-E804-4310-A71C-E7A958393B20}" srcId="{9FBA9351-102D-4F37-B005-DFB80B83FB95}" destId="{ABDC4F5B-AEB8-4EC1-B6B2-0A05FDC42EC9}" srcOrd="1" destOrd="0" parTransId="{4A07DB2A-FD9A-4635-A6A2-C5B1F7DB3825}" sibTransId="{64EF799C-9FF3-40EA-B9C1-CA6C36FAA843}"/>
    <dgm:cxn modelId="{8F44823A-6B19-42A1-8F5B-EF55BFC0B32B}" type="presParOf" srcId="{D1DA9CCA-3535-43A9-B86C-B2657004CC47}" destId="{DCE5003E-B5B0-4D92-AF0A-AABE8B42ED37}" srcOrd="0" destOrd="0" presId="urn:microsoft.com/office/officeart/2005/8/layout/radial6"/>
    <dgm:cxn modelId="{C792E7D3-C083-4C6E-9C72-D95CD1132CBA}" type="presParOf" srcId="{D1DA9CCA-3535-43A9-B86C-B2657004CC47}" destId="{4FC308F1-A32A-47D5-9703-EB8BCCEB815D}" srcOrd="1" destOrd="0" presId="urn:microsoft.com/office/officeart/2005/8/layout/radial6"/>
    <dgm:cxn modelId="{01BB8C7C-C65E-4ED1-AEC8-10B28BF26629}" type="presParOf" srcId="{D1DA9CCA-3535-43A9-B86C-B2657004CC47}" destId="{0AF947D4-0395-469D-8417-5D174B0C28A6}" srcOrd="2" destOrd="0" presId="urn:microsoft.com/office/officeart/2005/8/layout/radial6"/>
    <dgm:cxn modelId="{3A8B621A-0465-4D64-AD62-31F51DD08D52}" type="presParOf" srcId="{D1DA9CCA-3535-43A9-B86C-B2657004CC47}" destId="{C4224861-57C1-4922-B580-622D3A66CFCA}" srcOrd="3" destOrd="0" presId="urn:microsoft.com/office/officeart/2005/8/layout/radial6"/>
    <dgm:cxn modelId="{E6AA10F6-9410-48DC-817C-2CD2F748BDF3}" type="presParOf" srcId="{D1DA9CCA-3535-43A9-B86C-B2657004CC47}" destId="{F6299149-9A50-4852-BCAA-C2FA741E809B}" srcOrd="4" destOrd="0" presId="urn:microsoft.com/office/officeart/2005/8/layout/radial6"/>
    <dgm:cxn modelId="{AA4F7622-C570-4AFA-9AFC-0AFBB035893A}" type="presParOf" srcId="{D1DA9CCA-3535-43A9-B86C-B2657004CC47}" destId="{FBAD2D92-0A67-4ACA-BAEF-E742C396A34C}" srcOrd="5" destOrd="0" presId="urn:microsoft.com/office/officeart/2005/8/layout/radial6"/>
    <dgm:cxn modelId="{DBE213AD-3017-4163-B36F-DEAFA7473C4A}" type="presParOf" srcId="{D1DA9CCA-3535-43A9-B86C-B2657004CC47}" destId="{79ACD6E0-FED3-411F-A9AE-7307ABEECF54}" srcOrd="6" destOrd="0" presId="urn:microsoft.com/office/officeart/2005/8/layout/radial6"/>
    <dgm:cxn modelId="{40FE2D5E-06D0-4AC1-BA32-4BAAB38E717D}" type="presParOf" srcId="{D1DA9CCA-3535-43A9-B86C-B2657004CC47}" destId="{5B35671A-475E-466D-8397-BC58AA188C38}" srcOrd="7" destOrd="0" presId="urn:microsoft.com/office/officeart/2005/8/layout/radial6"/>
    <dgm:cxn modelId="{273FBE5B-E84F-4AFD-A72F-BEA7A660531C}" type="presParOf" srcId="{D1DA9CCA-3535-43A9-B86C-B2657004CC47}" destId="{47A2F4FF-861E-4DFB-81E8-02578D6466C6}" srcOrd="8" destOrd="0" presId="urn:microsoft.com/office/officeart/2005/8/layout/radial6"/>
    <dgm:cxn modelId="{57E33A81-646B-4CAB-940A-1F27F2D4E3C7}" type="presParOf" srcId="{D1DA9CCA-3535-43A9-B86C-B2657004CC47}" destId="{7A6C35BC-2138-4FFC-A71E-612B04BDCF1A}" srcOrd="9" destOrd="0" presId="urn:microsoft.com/office/officeart/2005/8/layout/radial6"/>
    <dgm:cxn modelId="{CC7254B4-1964-4FCC-B485-4F723F9648EC}" type="presParOf" srcId="{D1DA9CCA-3535-43A9-B86C-B2657004CC47}" destId="{5AA7D650-4D25-4EC5-82BB-D14D6A87939D}" srcOrd="10" destOrd="0" presId="urn:microsoft.com/office/officeart/2005/8/layout/radial6"/>
    <dgm:cxn modelId="{7608569D-0D28-48B1-8704-2CA14BDB8E57}" type="presParOf" srcId="{D1DA9CCA-3535-43A9-B86C-B2657004CC47}" destId="{7A70D6CB-DD2D-4AAB-80E0-FA648B72563A}" srcOrd="11" destOrd="0" presId="urn:microsoft.com/office/officeart/2005/8/layout/radial6"/>
    <dgm:cxn modelId="{475C1E67-ADE8-4940-AC9D-EA3DE96558EC}" type="presParOf" srcId="{D1DA9CCA-3535-43A9-B86C-B2657004CC47}" destId="{2AE68114-0BDD-46C1-BEB3-D05B06C4F1B5}" srcOrd="12" destOrd="0" presId="urn:microsoft.com/office/officeart/2005/8/layout/radial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8016DF-F26F-4D76-911A-DFA9B1D54DFF}" type="doc">
      <dgm:prSet loTypeId="urn:microsoft.com/office/officeart/2005/8/layout/radial2" loCatId="relationship" qsTypeId="urn:microsoft.com/office/officeart/2005/8/quickstyle/simple1" qsCatId="simple" csTypeId="urn:microsoft.com/office/officeart/2005/8/colors/accent0_3" csCatId="mainScheme" phldr="1"/>
      <dgm:spPr/>
      <dgm:t>
        <a:bodyPr/>
        <a:lstStyle/>
        <a:p>
          <a:endParaRPr lang="en-AU"/>
        </a:p>
      </dgm:t>
    </dgm:pt>
    <dgm:pt modelId="{FF1F433F-218A-4BBA-91D9-014AAB01274D}">
      <dgm:prSet phldrT="[Text]"/>
      <dgm:spPr/>
      <dgm:t>
        <a:bodyPr/>
        <a:lstStyle/>
        <a:p>
          <a:r>
            <a:rPr lang="en-AU" dirty="0" smtClean="0"/>
            <a:t>Opportunity</a:t>
          </a:r>
          <a:endParaRPr lang="en-AU" dirty="0"/>
        </a:p>
      </dgm:t>
    </dgm:pt>
    <dgm:pt modelId="{F70F5644-E127-4DBB-994B-EAD6C374FE2C}" type="parTrans" cxnId="{53847106-92C7-4F91-9E0A-E83572C8625B}">
      <dgm:prSet/>
      <dgm:spPr/>
      <dgm:t>
        <a:bodyPr/>
        <a:lstStyle/>
        <a:p>
          <a:endParaRPr lang="en-AU"/>
        </a:p>
      </dgm:t>
    </dgm:pt>
    <dgm:pt modelId="{9BAAB093-F738-4BFD-A356-19C8A45AA9F6}" type="sibTrans" cxnId="{53847106-92C7-4F91-9E0A-E83572C8625B}">
      <dgm:prSet/>
      <dgm:spPr/>
      <dgm:t>
        <a:bodyPr/>
        <a:lstStyle/>
        <a:p>
          <a:endParaRPr lang="en-AU"/>
        </a:p>
      </dgm:t>
    </dgm:pt>
    <dgm:pt modelId="{F26C405E-B645-4A5E-90F7-C950C794D497}">
      <dgm:prSet phldrT="[Text]"/>
      <dgm:spPr/>
      <dgm:t>
        <a:bodyPr/>
        <a:lstStyle/>
        <a:p>
          <a:r>
            <a:rPr lang="en-AU" dirty="0" smtClean="0"/>
            <a:t>A new/unique &amp; motivating experience</a:t>
          </a:r>
          <a:endParaRPr lang="en-AU" dirty="0"/>
        </a:p>
      </dgm:t>
    </dgm:pt>
    <dgm:pt modelId="{71383317-430E-4313-8BD4-74C999A27546}" type="parTrans" cxnId="{9A21D673-2F06-4752-8756-622DBB36EDCA}">
      <dgm:prSet/>
      <dgm:spPr/>
      <dgm:t>
        <a:bodyPr/>
        <a:lstStyle/>
        <a:p>
          <a:endParaRPr lang="en-AU"/>
        </a:p>
      </dgm:t>
    </dgm:pt>
    <dgm:pt modelId="{7090A7E4-2297-4055-957E-FF6E5EC7374A}" type="sibTrans" cxnId="{9A21D673-2F06-4752-8756-622DBB36EDCA}">
      <dgm:prSet/>
      <dgm:spPr/>
      <dgm:t>
        <a:bodyPr/>
        <a:lstStyle/>
        <a:p>
          <a:endParaRPr lang="en-AU"/>
        </a:p>
      </dgm:t>
    </dgm:pt>
    <dgm:pt modelId="{0C39C118-D4F1-4C0F-BAB1-7BDE37EF7C76}">
      <dgm:prSet phldrT="[Text]"/>
      <dgm:spPr/>
      <dgm:t>
        <a:bodyPr/>
        <a:lstStyle/>
        <a:p>
          <a:r>
            <a:rPr lang="en-AU" dirty="0" smtClean="0"/>
            <a:t>Communicating with ‘foreigners’ a rare opportunity</a:t>
          </a:r>
          <a:endParaRPr lang="en-AU" dirty="0"/>
        </a:p>
      </dgm:t>
    </dgm:pt>
    <dgm:pt modelId="{A82560A2-DE52-4006-A4BC-779D13077863}" type="parTrans" cxnId="{C659C999-1BE7-40E2-A0EB-DFC93A0CF49F}">
      <dgm:prSet/>
      <dgm:spPr/>
      <dgm:t>
        <a:bodyPr/>
        <a:lstStyle/>
        <a:p>
          <a:endParaRPr lang="en-AU"/>
        </a:p>
      </dgm:t>
    </dgm:pt>
    <dgm:pt modelId="{C6BB4406-6A7C-463C-9E87-7E1AB589336F}" type="sibTrans" cxnId="{C659C999-1BE7-40E2-A0EB-DFC93A0CF49F}">
      <dgm:prSet/>
      <dgm:spPr/>
      <dgm:t>
        <a:bodyPr/>
        <a:lstStyle/>
        <a:p>
          <a:endParaRPr lang="en-AU"/>
        </a:p>
      </dgm:t>
    </dgm:pt>
    <dgm:pt modelId="{411E66A4-0D70-4050-94B8-D51804C08FF6}">
      <dgm:prSet phldrT="[Text]"/>
      <dgm:spPr/>
      <dgm:t>
        <a:bodyPr/>
        <a:lstStyle/>
        <a:p>
          <a:r>
            <a:rPr lang="en-AU" dirty="0" smtClean="0"/>
            <a:t>Partners</a:t>
          </a:r>
          <a:endParaRPr lang="en-AU" dirty="0"/>
        </a:p>
      </dgm:t>
    </dgm:pt>
    <dgm:pt modelId="{8D3A4AE3-5F98-405D-86BB-78FA1B0C0BC2}" type="parTrans" cxnId="{F63A0343-88BF-401A-BBC9-9B9F7987DA7F}">
      <dgm:prSet/>
      <dgm:spPr/>
      <dgm:t>
        <a:bodyPr/>
        <a:lstStyle/>
        <a:p>
          <a:endParaRPr lang="en-AU"/>
        </a:p>
      </dgm:t>
    </dgm:pt>
    <dgm:pt modelId="{E6F1021D-A588-40AF-B94C-073B8798F3A7}" type="sibTrans" cxnId="{F63A0343-88BF-401A-BBC9-9B9F7987DA7F}">
      <dgm:prSet/>
      <dgm:spPr/>
      <dgm:t>
        <a:bodyPr/>
        <a:lstStyle/>
        <a:p>
          <a:endParaRPr lang="en-AU"/>
        </a:p>
      </dgm:t>
    </dgm:pt>
    <dgm:pt modelId="{0586215F-3BA5-4641-8F82-AECFC3A0A73E}">
      <dgm:prSet phldrT="[Text]"/>
      <dgm:spPr/>
      <dgm:t>
        <a:bodyPr/>
        <a:lstStyle/>
        <a:p>
          <a:r>
            <a:rPr lang="en-AU" dirty="0" smtClean="0"/>
            <a:t>Offered opportunities for cultural learning*</a:t>
          </a:r>
          <a:endParaRPr lang="en-AU" dirty="0"/>
        </a:p>
      </dgm:t>
    </dgm:pt>
    <dgm:pt modelId="{54CAA3C1-79E0-43A8-BD08-C056E6AD6F61}" type="parTrans" cxnId="{1D9EDD94-7F68-4C5D-89D2-24D913349894}">
      <dgm:prSet/>
      <dgm:spPr/>
      <dgm:t>
        <a:bodyPr/>
        <a:lstStyle/>
        <a:p>
          <a:endParaRPr lang="en-AU"/>
        </a:p>
      </dgm:t>
    </dgm:pt>
    <dgm:pt modelId="{1E51F0FA-17A6-4976-85D9-69F60B344D8C}" type="sibTrans" cxnId="{1D9EDD94-7F68-4C5D-89D2-24D913349894}">
      <dgm:prSet/>
      <dgm:spPr/>
      <dgm:t>
        <a:bodyPr/>
        <a:lstStyle/>
        <a:p>
          <a:endParaRPr lang="en-AU"/>
        </a:p>
      </dgm:t>
    </dgm:pt>
    <dgm:pt modelId="{5C6EB4A5-6FC6-4227-BD38-DF4C24CB2FD6}">
      <dgm:prSet phldrT="[Text]"/>
      <dgm:spPr/>
      <dgm:t>
        <a:bodyPr/>
        <a:lstStyle/>
        <a:p>
          <a:r>
            <a:rPr lang="en-AU" dirty="0" smtClean="0"/>
            <a:t>Perceived social identity a factor - interaction with ‘peers’ is also desirable </a:t>
          </a:r>
          <a:endParaRPr lang="en-AU" dirty="0"/>
        </a:p>
      </dgm:t>
    </dgm:pt>
    <dgm:pt modelId="{46044159-9465-4FAD-890F-54774A55205A}" type="parTrans" cxnId="{AAABA00F-6EED-411E-B70D-A52C6B3BCE10}">
      <dgm:prSet/>
      <dgm:spPr/>
      <dgm:t>
        <a:bodyPr/>
        <a:lstStyle/>
        <a:p>
          <a:endParaRPr lang="en-AU"/>
        </a:p>
      </dgm:t>
    </dgm:pt>
    <dgm:pt modelId="{244EBAAB-F891-4587-9257-FD77E4C86FBE}" type="sibTrans" cxnId="{AAABA00F-6EED-411E-B70D-A52C6B3BCE10}">
      <dgm:prSet/>
      <dgm:spPr/>
      <dgm:t>
        <a:bodyPr/>
        <a:lstStyle/>
        <a:p>
          <a:endParaRPr lang="en-AU"/>
        </a:p>
      </dgm:t>
    </dgm:pt>
    <dgm:pt modelId="{41713C49-BF9F-439D-B6EA-25BCB96CDB36}">
      <dgm:prSet phldrT="[Text]"/>
      <dgm:spPr/>
      <dgm:t>
        <a:bodyPr/>
        <a:lstStyle/>
        <a:p>
          <a:r>
            <a:rPr lang="en-AU" dirty="0" smtClean="0"/>
            <a:t>Tasks</a:t>
          </a:r>
          <a:endParaRPr lang="en-AU" dirty="0"/>
        </a:p>
      </dgm:t>
    </dgm:pt>
    <dgm:pt modelId="{678286B3-069C-4A33-8CFB-BB3A8383CE60}" type="parTrans" cxnId="{E194F1BA-3DB6-4830-8BCA-74EBF2939D82}">
      <dgm:prSet/>
      <dgm:spPr/>
      <dgm:t>
        <a:bodyPr/>
        <a:lstStyle/>
        <a:p>
          <a:endParaRPr lang="en-AU"/>
        </a:p>
      </dgm:t>
    </dgm:pt>
    <dgm:pt modelId="{C91B562A-2103-4E43-966B-9DB4076B24F9}" type="sibTrans" cxnId="{E194F1BA-3DB6-4830-8BCA-74EBF2939D82}">
      <dgm:prSet/>
      <dgm:spPr/>
      <dgm:t>
        <a:bodyPr/>
        <a:lstStyle/>
        <a:p>
          <a:endParaRPr lang="en-AU"/>
        </a:p>
      </dgm:t>
    </dgm:pt>
    <dgm:pt modelId="{B62A748B-89B9-439B-8AFE-38F022D8A5BF}">
      <dgm:prSet phldrT="[Text]"/>
      <dgm:spPr/>
      <dgm:t>
        <a:bodyPr/>
        <a:lstStyle/>
        <a:p>
          <a:r>
            <a:rPr lang="en-AU" dirty="0" smtClean="0"/>
            <a:t>Preference for autonomous participation, distinct from formal learning tasks (as per Pritchard, 2013) </a:t>
          </a:r>
          <a:endParaRPr lang="en-AU" dirty="0"/>
        </a:p>
      </dgm:t>
    </dgm:pt>
    <dgm:pt modelId="{08D2B9FA-E0C1-4489-9BB3-602D5B26A85F}" type="parTrans" cxnId="{35AAFDA9-A3F3-4C25-AEF4-0775AF20E8C1}">
      <dgm:prSet/>
      <dgm:spPr/>
      <dgm:t>
        <a:bodyPr/>
        <a:lstStyle/>
        <a:p>
          <a:endParaRPr lang="en-AU"/>
        </a:p>
      </dgm:t>
    </dgm:pt>
    <dgm:pt modelId="{84B28691-DAD6-4651-B00F-BDE28C2EBB50}" type="sibTrans" cxnId="{35AAFDA9-A3F3-4C25-AEF4-0775AF20E8C1}">
      <dgm:prSet/>
      <dgm:spPr/>
      <dgm:t>
        <a:bodyPr/>
        <a:lstStyle/>
        <a:p>
          <a:endParaRPr lang="en-AU"/>
        </a:p>
      </dgm:t>
    </dgm:pt>
    <dgm:pt modelId="{8C5B6D40-55AE-403A-8F79-5A2337BC4270}">
      <dgm:prSet phldrT="[Text]"/>
      <dgm:spPr/>
      <dgm:t>
        <a:bodyPr/>
        <a:lstStyle/>
        <a:p>
          <a:r>
            <a:rPr lang="en-AU" dirty="0" smtClean="0"/>
            <a:t>Mixed perceptions regarding the project’s value in relationship to language learning</a:t>
          </a:r>
          <a:endParaRPr lang="en-AU" dirty="0"/>
        </a:p>
      </dgm:t>
    </dgm:pt>
    <dgm:pt modelId="{2812D4E3-CF25-4A32-981E-5DCED54F760C}" type="parTrans" cxnId="{C5C86497-208F-43D5-9F35-8040A82544A5}">
      <dgm:prSet/>
      <dgm:spPr/>
      <dgm:t>
        <a:bodyPr/>
        <a:lstStyle/>
        <a:p>
          <a:endParaRPr lang="en-AU"/>
        </a:p>
      </dgm:t>
    </dgm:pt>
    <dgm:pt modelId="{D9730256-4D48-4004-8120-46A12A9D94E8}" type="sibTrans" cxnId="{C5C86497-208F-43D5-9F35-8040A82544A5}">
      <dgm:prSet/>
      <dgm:spPr/>
      <dgm:t>
        <a:bodyPr/>
        <a:lstStyle/>
        <a:p>
          <a:endParaRPr lang="en-AU"/>
        </a:p>
      </dgm:t>
    </dgm:pt>
    <dgm:pt modelId="{56C7026A-3D65-4B7E-931B-63BA3C020135}">
      <dgm:prSet phldrT="[Text]"/>
      <dgm:spPr/>
      <dgm:t>
        <a:bodyPr/>
        <a:lstStyle/>
        <a:p>
          <a:r>
            <a:rPr lang="en-AU" dirty="0" smtClean="0"/>
            <a:t>Further exchanges strongly desired</a:t>
          </a:r>
          <a:endParaRPr lang="en-AU" dirty="0"/>
        </a:p>
      </dgm:t>
    </dgm:pt>
    <dgm:pt modelId="{E3ED6EBD-B803-4903-AB00-8234146A849A}" type="parTrans" cxnId="{7AA43D72-CFD0-4E51-AF5A-6EAA84DD0147}">
      <dgm:prSet/>
      <dgm:spPr/>
      <dgm:t>
        <a:bodyPr/>
        <a:lstStyle/>
        <a:p>
          <a:endParaRPr lang="en-US"/>
        </a:p>
      </dgm:t>
    </dgm:pt>
    <dgm:pt modelId="{59A3657B-C9DF-4C51-8590-BD0CDAEBE28D}" type="sibTrans" cxnId="{7AA43D72-CFD0-4E51-AF5A-6EAA84DD0147}">
      <dgm:prSet/>
      <dgm:spPr/>
      <dgm:t>
        <a:bodyPr/>
        <a:lstStyle/>
        <a:p>
          <a:endParaRPr lang="en-US"/>
        </a:p>
      </dgm:t>
    </dgm:pt>
    <dgm:pt modelId="{2FFE97D6-3D14-48EA-8B75-579FD1E97319}" type="pres">
      <dgm:prSet presAssocID="{E78016DF-F26F-4D76-911A-DFA9B1D54DFF}" presName="composite" presStyleCnt="0">
        <dgm:presLayoutVars>
          <dgm:chMax val="5"/>
          <dgm:dir/>
          <dgm:animLvl val="ctr"/>
          <dgm:resizeHandles val="exact"/>
        </dgm:presLayoutVars>
      </dgm:prSet>
      <dgm:spPr/>
      <dgm:t>
        <a:bodyPr/>
        <a:lstStyle/>
        <a:p>
          <a:endParaRPr lang="en-US"/>
        </a:p>
      </dgm:t>
    </dgm:pt>
    <dgm:pt modelId="{E923B1A5-014B-431A-8C72-9604D19E485A}" type="pres">
      <dgm:prSet presAssocID="{E78016DF-F26F-4D76-911A-DFA9B1D54DFF}" presName="cycle" presStyleCnt="0"/>
      <dgm:spPr/>
    </dgm:pt>
    <dgm:pt modelId="{3E6C4778-11D9-4BAA-967E-B75BDF00FADD}" type="pres">
      <dgm:prSet presAssocID="{E78016DF-F26F-4D76-911A-DFA9B1D54DFF}" presName="centerShape" presStyleCnt="0"/>
      <dgm:spPr/>
    </dgm:pt>
    <dgm:pt modelId="{0C7492B1-3CCB-496A-A1AC-D07E4B384DA0}" type="pres">
      <dgm:prSet presAssocID="{E78016DF-F26F-4D76-911A-DFA9B1D54DFF}" presName="connSite" presStyleLbl="node1" presStyleIdx="0" presStyleCnt="4"/>
      <dgm:spPr/>
    </dgm:pt>
    <dgm:pt modelId="{B0A8E306-270A-43DB-80EF-5652F032D12D}" type="pres">
      <dgm:prSet presAssocID="{E78016DF-F26F-4D76-911A-DFA9B1D54DFF}" presName="visible" presStyleLbl="node1" presStyleIdx="0" presStyleCnt="4"/>
      <dgm:spPr/>
    </dgm:pt>
    <dgm:pt modelId="{CCDD974D-422F-4C0C-BB84-62A009A52C8C}" type="pres">
      <dgm:prSet presAssocID="{F70F5644-E127-4DBB-994B-EAD6C374FE2C}" presName="Name25" presStyleLbl="parChTrans1D1" presStyleIdx="0" presStyleCnt="3"/>
      <dgm:spPr/>
      <dgm:t>
        <a:bodyPr/>
        <a:lstStyle/>
        <a:p>
          <a:endParaRPr lang="en-US"/>
        </a:p>
      </dgm:t>
    </dgm:pt>
    <dgm:pt modelId="{5E712F07-C8B6-4259-A8AC-2E2B17619E0C}" type="pres">
      <dgm:prSet presAssocID="{FF1F433F-218A-4BBA-91D9-014AAB01274D}" presName="node" presStyleCnt="0"/>
      <dgm:spPr/>
    </dgm:pt>
    <dgm:pt modelId="{41DDA407-A635-407F-A6A9-5A55785150C8}" type="pres">
      <dgm:prSet presAssocID="{FF1F433F-218A-4BBA-91D9-014AAB01274D}" presName="parentNode" presStyleLbl="node1" presStyleIdx="1" presStyleCnt="4">
        <dgm:presLayoutVars>
          <dgm:chMax val="1"/>
          <dgm:bulletEnabled val="1"/>
        </dgm:presLayoutVars>
      </dgm:prSet>
      <dgm:spPr/>
      <dgm:t>
        <a:bodyPr/>
        <a:lstStyle/>
        <a:p>
          <a:endParaRPr lang="en-US"/>
        </a:p>
      </dgm:t>
    </dgm:pt>
    <dgm:pt modelId="{9D88CA9E-CF0B-4101-A1AB-7936B421B2F2}" type="pres">
      <dgm:prSet presAssocID="{FF1F433F-218A-4BBA-91D9-014AAB01274D}" presName="childNode" presStyleLbl="revTx" presStyleIdx="0" presStyleCnt="3">
        <dgm:presLayoutVars>
          <dgm:bulletEnabled val="1"/>
        </dgm:presLayoutVars>
      </dgm:prSet>
      <dgm:spPr/>
      <dgm:t>
        <a:bodyPr/>
        <a:lstStyle/>
        <a:p>
          <a:endParaRPr lang="en-US"/>
        </a:p>
      </dgm:t>
    </dgm:pt>
    <dgm:pt modelId="{C974FFFD-ADE8-40B3-B4FC-98FCEEE1231D}" type="pres">
      <dgm:prSet presAssocID="{8D3A4AE3-5F98-405D-86BB-78FA1B0C0BC2}" presName="Name25" presStyleLbl="parChTrans1D1" presStyleIdx="1" presStyleCnt="3"/>
      <dgm:spPr/>
      <dgm:t>
        <a:bodyPr/>
        <a:lstStyle/>
        <a:p>
          <a:endParaRPr lang="en-US"/>
        </a:p>
      </dgm:t>
    </dgm:pt>
    <dgm:pt modelId="{76723350-7EF4-4DB5-8709-4ECB033F5806}" type="pres">
      <dgm:prSet presAssocID="{411E66A4-0D70-4050-94B8-D51804C08FF6}" presName="node" presStyleCnt="0"/>
      <dgm:spPr/>
    </dgm:pt>
    <dgm:pt modelId="{E1F3AAB0-F63D-4DFE-9D68-72297B53B97D}" type="pres">
      <dgm:prSet presAssocID="{411E66A4-0D70-4050-94B8-D51804C08FF6}" presName="parentNode" presStyleLbl="node1" presStyleIdx="2" presStyleCnt="4">
        <dgm:presLayoutVars>
          <dgm:chMax val="1"/>
          <dgm:bulletEnabled val="1"/>
        </dgm:presLayoutVars>
      </dgm:prSet>
      <dgm:spPr/>
      <dgm:t>
        <a:bodyPr/>
        <a:lstStyle/>
        <a:p>
          <a:endParaRPr lang="en-AU"/>
        </a:p>
      </dgm:t>
    </dgm:pt>
    <dgm:pt modelId="{57853656-DF70-464B-AA4E-39155D8A21BE}" type="pres">
      <dgm:prSet presAssocID="{411E66A4-0D70-4050-94B8-D51804C08FF6}" presName="childNode" presStyleLbl="revTx" presStyleIdx="1" presStyleCnt="3">
        <dgm:presLayoutVars>
          <dgm:bulletEnabled val="1"/>
        </dgm:presLayoutVars>
      </dgm:prSet>
      <dgm:spPr/>
      <dgm:t>
        <a:bodyPr/>
        <a:lstStyle/>
        <a:p>
          <a:endParaRPr lang="en-US"/>
        </a:p>
      </dgm:t>
    </dgm:pt>
    <dgm:pt modelId="{FE9D4994-77D1-47BC-ADA9-B5BDE357032A}" type="pres">
      <dgm:prSet presAssocID="{678286B3-069C-4A33-8CFB-BB3A8383CE60}" presName="Name25" presStyleLbl="parChTrans1D1" presStyleIdx="2" presStyleCnt="3"/>
      <dgm:spPr/>
      <dgm:t>
        <a:bodyPr/>
        <a:lstStyle/>
        <a:p>
          <a:endParaRPr lang="en-US"/>
        </a:p>
      </dgm:t>
    </dgm:pt>
    <dgm:pt modelId="{FA19C10F-7B94-4377-ACFA-05BAB7A8E61D}" type="pres">
      <dgm:prSet presAssocID="{41713C49-BF9F-439D-B6EA-25BCB96CDB36}" presName="node" presStyleCnt="0"/>
      <dgm:spPr/>
    </dgm:pt>
    <dgm:pt modelId="{001B94E2-D9E0-4B0C-A1AE-3CE22EB1E39B}" type="pres">
      <dgm:prSet presAssocID="{41713C49-BF9F-439D-B6EA-25BCB96CDB36}" presName="parentNode" presStyleLbl="node1" presStyleIdx="3" presStyleCnt="4">
        <dgm:presLayoutVars>
          <dgm:chMax val="1"/>
          <dgm:bulletEnabled val="1"/>
        </dgm:presLayoutVars>
      </dgm:prSet>
      <dgm:spPr/>
      <dgm:t>
        <a:bodyPr/>
        <a:lstStyle/>
        <a:p>
          <a:endParaRPr lang="en-US"/>
        </a:p>
      </dgm:t>
    </dgm:pt>
    <dgm:pt modelId="{EDECD3C3-50D4-48BF-92C0-16E8BA0EA98A}" type="pres">
      <dgm:prSet presAssocID="{41713C49-BF9F-439D-B6EA-25BCB96CDB36}" presName="childNode" presStyleLbl="revTx" presStyleIdx="2" presStyleCnt="3">
        <dgm:presLayoutVars>
          <dgm:bulletEnabled val="1"/>
        </dgm:presLayoutVars>
      </dgm:prSet>
      <dgm:spPr/>
      <dgm:t>
        <a:bodyPr/>
        <a:lstStyle/>
        <a:p>
          <a:endParaRPr lang="en-US"/>
        </a:p>
      </dgm:t>
    </dgm:pt>
  </dgm:ptLst>
  <dgm:cxnLst>
    <dgm:cxn modelId="{53847106-92C7-4F91-9E0A-E83572C8625B}" srcId="{E78016DF-F26F-4D76-911A-DFA9B1D54DFF}" destId="{FF1F433F-218A-4BBA-91D9-014AAB01274D}" srcOrd="0" destOrd="0" parTransId="{F70F5644-E127-4DBB-994B-EAD6C374FE2C}" sibTransId="{9BAAB093-F738-4BFD-A356-19C8A45AA9F6}"/>
    <dgm:cxn modelId="{653DDDF4-1302-4FB3-B45D-19AB16077F78}" type="presOf" srcId="{5C6EB4A5-6FC6-4227-BD38-DF4C24CB2FD6}" destId="{57853656-DF70-464B-AA4E-39155D8A21BE}" srcOrd="0" destOrd="1" presId="urn:microsoft.com/office/officeart/2005/8/layout/radial2"/>
    <dgm:cxn modelId="{39B82151-F4EB-4C02-8BAE-E6FB9E2F366B}" type="presOf" srcId="{E78016DF-F26F-4D76-911A-DFA9B1D54DFF}" destId="{2FFE97D6-3D14-48EA-8B75-579FD1E97319}" srcOrd="0" destOrd="0" presId="urn:microsoft.com/office/officeart/2005/8/layout/radial2"/>
    <dgm:cxn modelId="{C659C999-1BE7-40E2-A0EB-DFC93A0CF49F}" srcId="{FF1F433F-218A-4BBA-91D9-014AAB01274D}" destId="{0C39C118-D4F1-4C0F-BAB1-7BDE37EF7C76}" srcOrd="2" destOrd="0" parTransId="{A82560A2-DE52-4006-A4BC-779D13077863}" sibTransId="{C6BB4406-6A7C-463C-9E87-7E1AB589336F}"/>
    <dgm:cxn modelId="{E194F1BA-3DB6-4830-8BCA-74EBF2939D82}" srcId="{E78016DF-F26F-4D76-911A-DFA9B1D54DFF}" destId="{41713C49-BF9F-439D-B6EA-25BCB96CDB36}" srcOrd="2" destOrd="0" parTransId="{678286B3-069C-4A33-8CFB-BB3A8383CE60}" sibTransId="{C91B562A-2103-4E43-966B-9DB4076B24F9}"/>
    <dgm:cxn modelId="{35AAFDA9-A3F3-4C25-AEF4-0775AF20E8C1}" srcId="{41713C49-BF9F-439D-B6EA-25BCB96CDB36}" destId="{B62A748B-89B9-439B-8AFE-38F022D8A5BF}" srcOrd="0" destOrd="0" parTransId="{08D2B9FA-E0C1-4489-9BB3-602D5B26A85F}" sibTransId="{84B28691-DAD6-4651-B00F-BDE28C2EBB50}"/>
    <dgm:cxn modelId="{5CB12168-9DF4-4D14-A65A-F3725D4F0994}" type="presOf" srcId="{0C39C118-D4F1-4C0F-BAB1-7BDE37EF7C76}" destId="{9D88CA9E-CF0B-4101-A1AB-7936B421B2F2}" srcOrd="0" destOrd="2" presId="urn:microsoft.com/office/officeart/2005/8/layout/radial2"/>
    <dgm:cxn modelId="{1D9EDD94-7F68-4C5D-89D2-24D913349894}" srcId="{411E66A4-0D70-4050-94B8-D51804C08FF6}" destId="{0586215F-3BA5-4641-8F82-AECFC3A0A73E}" srcOrd="0" destOrd="0" parTransId="{54CAA3C1-79E0-43A8-BD08-C056E6AD6F61}" sibTransId="{1E51F0FA-17A6-4976-85D9-69F60B344D8C}"/>
    <dgm:cxn modelId="{7AA43D72-CFD0-4E51-AF5A-6EAA84DD0147}" srcId="{FF1F433F-218A-4BBA-91D9-014AAB01274D}" destId="{56C7026A-3D65-4B7E-931B-63BA3C020135}" srcOrd="1" destOrd="0" parTransId="{E3ED6EBD-B803-4903-AB00-8234146A849A}" sibTransId="{59A3657B-C9DF-4C51-8590-BD0CDAEBE28D}"/>
    <dgm:cxn modelId="{0871EEBD-E6D2-410B-A276-79C63F1C6138}" type="presOf" srcId="{8D3A4AE3-5F98-405D-86BB-78FA1B0C0BC2}" destId="{C974FFFD-ADE8-40B3-B4FC-98FCEEE1231D}" srcOrd="0" destOrd="0" presId="urn:microsoft.com/office/officeart/2005/8/layout/radial2"/>
    <dgm:cxn modelId="{DF7ED105-1D15-44F6-A671-6BDF8F2B53D3}" type="presOf" srcId="{0586215F-3BA5-4641-8F82-AECFC3A0A73E}" destId="{57853656-DF70-464B-AA4E-39155D8A21BE}" srcOrd="0" destOrd="0" presId="urn:microsoft.com/office/officeart/2005/8/layout/radial2"/>
    <dgm:cxn modelId="{6A3A705F-222A-4BAC-AF44-44607C5C4EBC}" type="presOf" srcId="{678286B3-069C-4A33-8CFB-BB3A8383CE60}" destId="{FE9D4994-77D1-47BC-ADA9-B5BDE357032A}" srcOrd="0" destOrd="0" presId="urn:microsoft.com/office/officeart/2005/8/layout/radial2"/>
    <dgm:cxn modelId="{F15A41D0-4B47-45D1-9951-95DE31B6CB86}" type="presOf" srcId="{8C5B6D40-55AE-403A-8F79-5A2337BC4270}" destId="{EDECD3C3-50D4-48BF-92C0-16E8BA0EA98A}" srcOrd="0" destOrd="1" presId="urn:microsoft.com/office/officeart/2005/8/layout/radial2"/>
    <dgm:cxn modelId="{94B93D44-59B2-49AF-BB43-BBA90B7EFBAD}" type="presOf" srcId="{B62A748B-89B9-439B-8AFE-38F022D8A5BF}" destId="{EDECD3C3-50D4-48BF-92C0-16E8BA0EA98A}" srcOrd="0" destOrd="0" presId="urn:microsoft.com/office/officeart/2005/8/layout/radial2"/>
    <dgm:cxn modelId="{4206CAF0-A1C6-46A4-B33D-BE5645FEBDB9}" type="presOf" srcId="{411E66A4-0D70-4050-94B8-D51804C08FF6}" destId="{E1F3AAB0-F63D-4DFE-9D68-72297B53B97D}" srcOrd="0" destOrd="0" presId="urn:microsoft.com/office/officeart/2005/8/layout/radial2"/>
    <dgm:cxn modelId="{B16CF8E5-9654-4ACE-8520-636FA85DB41C}" type="presOf" srcId="{56C7026A-3D65-4B7E-931B-63BA3C020135}" destId="{9D88CA9E-CF0B-4101-A1AB-7936B421B2F2}" srcOrd="0" destOrd="1" presId="urn:microsoft.com/office/officeart/2005/8/layout/radial2"/>
    <dgm:cxn modelId="{9A21D673-2F06-4752-8756-622DBB36EDCA}" srcId="{FF1F433F-218A-4BBA-91D9-014AAB01274D}" destId="{F26C405E-B645-4A5E-90F7-C950C794D497}" srcOrd="0" destOrd="0" parTransId="{71383317-430E-4313-8BD4-74C999A27546}" sibTransId="{7090A7E4-2297-4055-957E-FF6E5EC7374A}"/>
    <dgm:cxn modelId="{C31A01C8-2945-435B-BB0E-AD6FE60BC845}" type="presOf" srcId="{FF1F433F-218A-4BBA-91D9-014AAB01274D}" destId="{41DDA407-A635-407F-A6A9-5A55785150C8}" srcOrd="0" destOrd="0" presId="urn:microsoft.com/office/officeart/2005/8/layout/radial2"/>
    <dgm:cxn modelId="{C5C86497-208F-43D5-9F35-8040A82544A5}" srcId="{41713C49-BF9F-439D-B6EA-25BCB96CDB36}" destId="{8C5B6D40-55AE-403A-8F79-5A2337BC4270}" srcOrd="1" destOrd="0" parTransId="{2812D4E3-CF25-4A32-981E-5DCED54F760C}" sibTransId="{D9730256-4D48-4004-8120-46A12A9D94E8}"/>
    <dgm:cxn modelId="{5F146490-3547-4C8B-9A9C-16BE7FC71936}" type="presOf" srcId="{F70F5644-E127-4DBB-994B-EAD6C374FE2C}" destId="{CCDD974D-422F-4C0C-BB84-62A009A52C8C}" srcOrd="0" destOrd="0" presId="urn:microsoft.com/office/officeart/2005/8/layout/radial2"/>
    <dgm:cxn modelId="{E86303CE-02B2-4173-82AF-D741AC2DD200}" type="presOf" srcId="{41713C49-BF9F-439D-B6EA-25BCB96CDB36}" destId="{001B94E2-D9E0-4B0C-A1AE-3CE22EB1E39B}" srcOrd="0" destOrd="0" presId="urn:microsoft.com/office/officeart/2005/8/layout/radial2"/>
    <dgm:cxn modelId="{AAABA00F-6EED-411E-B70D-A52C6B3BCE10}" srcId="{411E66A4-0D70-4050-94B8-D51804C08FF6}" destId="{5C6EB4A5-6FC6-4227-BD38-DF4C24CB2FD6}" srcOrd="1" destOrd="0" parTransId="{46044159-9465-4FAD-890F-54774A55205A}" sibTransId="{244EBAAB-F891-4587-9257-FD77E4C86FBE}"/>
    <dgm:cxn modelId="{F63A0343-88BF-401A-BBC9-9B9F7987DA7F}" srcId="{E78016DF-F26F-4D76-911A-DFA9B1D54DFF}" destId="{411E66A4-0D70-4050-94B8-D51804C08FF6}" srcOrd="1" destOrd="0" parTransId="{8D3A4AE3-5F98-405D-86BB-78FA1B0C0BC2}" sibTransId="{E6F1021D-A588-40AF-B94C-073B8798F3A7}"/>
    <dgm:cxn modelId="{A72DB056-2E82-45C0-8146-259E4A2F5DC2}" type="presOf" srcId="{F26C405E-B645-4A5E-90F7-C950C794D497}" destId="{9D88CA9E-CF0B-4101-A1AB-7936B421B2F2}" srcOrd="0" destOrd="0" presId="urn:microsoft.com/office/officeart/2005/8/layout/radial2"/>
    <dgm:cxn modelId="{0B8CE9C3-8D2E-4545-92D4-5916182E9775}" type="presParOf" srcId="{2FFE97D6-3D14-48EA-8B75-579FD1E97319}" destId="{E923B1A5-014B-431A-8C72-9604D19E485A}" srcOrd="0" destOrd="0" presId="urn:microsoft.com/office/officeart/2005/8/layout/radial2"/>
    <dgm:cxn modelId="{1723D3B9-D3D6-4583-A9C0-20EE9AFF9FF0}" type="presParOf" srcId="{E923B1A5-014B-431A-8C72-9604D19E485A}" destId="{3E6C4778-11D9-4BAA-967E-B75BDF00FADD}" srcOrd="0" destOrd="0" presId="urn:microsoft.com/office/officeart/2005/8/layout/radial2"/>
    <dgm:cxn modelId="{2D27CF4A-61EF-4282-AD5E-2019E4554658}" type="presParOf" srcId="{3E6C4778-11D9-4BAA-967E-B75BDF00FADD}" destId="{0C7492B1-3CCB-496A-A1AC-D07E4B384DA0}" srcOrd="0" destOrd="0" presId="urn:microsoft.com/office/officeart/2005/8/layout/radial2"/>
    <dgm:cxn modelId="{D414A302-C4ED-4DEF-96C1-5B6575C0546A}" type="presParOf" srcId="{3E6C4778-11D9-4BAA-967E-B75BDF00FADD}" destId="{B0A8E306-270A-43DB-80EF-5652F032D12D}" srcOrd="1" destOrd="0" presId="urn:microsoft.com/office/officeart/2005/8/layout/radial2"/>
    <dgm:cxn modelId="{B6DDAB78-6A79-4B73-86C8-57BFA4678E58}" type="presParOf" srcId="{E923B1A5-014B-431A-8C72-9604D19E485A}" destId="{CCDD974D-422F-4C0C-BB84-62A009A52C8C}" srcOrd="1" destOrd="0" presId="urn:microsoft.com/office/officeart/2005/8/layout/radial2"/>
    <dgm:cxn modelId="{C589D93F-29EB-4F57-BCC0-66528B56B70D}" type="presParOf" srcId="{E923B1A5-014B-431A-8C72-9604D19E485A}" destId="{5E712F07-C8B6-4259-A8AC-2E2B17619E0C}" srcOrd="2" destOrd="0" presId="urn:microsoft.com/office/officeart/2005/8/layout/radial2"/>
    <dgm:cxn modelId="{9EA8A5F2-9704-4907-AD38-265EDB18BC0C}" type="presParOf" srcId="{5E712F07-C8B6-4259-A8AC-2E2B17619E0C}" destId="{41DDA407-A635-407F-A6A9-5A55785150C8}" srcOrd="0" destOrd="0" presId="urn:microsoft.com/office/officeart/2005/8/layout/radial2"/>
    <dgm:cxn modelId="{F74910A6-ADCF-4AC3-8FDE-4A83DE8F54DF}" type="presParOf" srcId="{5E712F07-C8B6-4259-A8AC-2E2B17619E0C}" destId="{9D88CA9E-CF0B-4101-A1AB-7936B421B2F2}" srcOrd="1" destOrd="0" presId="urn:microsoft.com/office/officeart/2005/8/layout/radial2"/>
    <dgm:cxn modelId="{00E74983-E279-4C12-9FD6-DBE378ABEF03}" type="presParOf" srcId="{E923B1A5-014B-431A-8C72-9604D19E485A}" destId="{C974FFFD-ADE8-40B3-B4FC-98FCEEE1231D}" srcOrd="3" destOrd="0" presId="urn:microsoft.com/office/officeart/2005/8/layout/radial2"/>
    <dgm:cxn modelId="{F3AA53CA-D815-4CCD-934B-A626EB2695F6}" type="presParOf" srcId="{E923B1A5-014B-431A-8C72-9604D19E485A}" destId="{76723350-7EF4-4DB5-8709-4ECB033F5806}" srcOrd="4" destOrd="0" presId="urn:microsoft.com/office/officeart/2005/8/layout/radial2"/>
    <dgm:cxn modelId="{9B143E66-4780-4C81-9C81-3F8B3412FC54}" type="presParOf" srcId="{76723350-7EF4-4DB5-8709-4ECB033F5806}" destId="{E1F3AAB0-F63D-4DFE-9D68-72297B53B97D}" srcOrd="0" destOrd="0" presId="urn:microsoft.com/office/officeart/2005/8/layout/radial2"/>
    <dgm:cxn modelId="{079EEC87-44A4-4025-BAB5-88CE9238EB84}" type="presParOf" srcId="{76723350-7EF4-4DB5-8709-4ECB033F5806}" destId="{57853656-DF70-464B-AA4E-39155D8A21BE}" srcOrd="1" destOrd="0" presId="urn:microsoft.com/office/officeart/2005/8/layout/radial2"/>
    <dgm:cxn modelId="{717D1FCC-49ED-4028-8F59-44576800C897}" type="presParOf" srcId="{E923B1A5-014B-431A-8C72-9604D19E485A}" destId="{FE9D4994-77D1-47BC-ADA9-B5BDE357032A}" srcOrd="5" destOrd="0" presId="urn:microsoft.com/office/officeart/2005/8/layout/radial2"/>
    <dgm:cxn modelId="{F0CFAA6B-B68E-4DEE-9D33-BBD4C356E84C}" type="presParOf" srcId="{E923B1A5-014B-431A-8C72-9604D19E485A}" destId="{FA19C10F-7B94-4377-ACFA-05BAB7A8E61D}" srcOrd="6" destOrd="0" presId="urn:microsoft.com/office/officeart/2005/8/layout/radial2"/>
    <dgm:cxn modelId="{3BCD8F0D-4F84-4219-813D-A99B499B34DB}" type="presParOf" srcId="{FA19C10F-7B94-4377-ACFA-05BAB7A8E61D}" destId="{001B94E2-D9E0-4B0C-A1AE-3CE22EB1E39B}" srcOrd="0" destOrd="0" presId="urn:microsoft.com/office/officeart/2005/8/layout/radial2"/>
    <dgm:cxn modelId="{E9D889B5-4AAD-4738-AC7B-6348D530CF57}" type="presParOf" srcId="{FA19C10F-7B94-4377-ACFA-05BAB7A8E61D}" destId="{EDECD3C3-50D4-48BF-92C0-16E8BA0EA98A}" srcOrd="1" destOrd="0" presId="urn:microsoft.com/office/officeart/2005/8/layout/radial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8E9824-A537-47DF-AAA7-EF5708B0703A}">
      <dsp:nvSpPr>
        <dsp:cNvPr id="0" name=""/>
        <dsp:cNvSpPr/>
      </dsp:nvSpPr>
      <dsp:spPr>
        <a:xfrm>
          <a:off x="-5116967" y="-783865"/>
          <a:ext cx="6093694" cy="6093694"/>
        </a:xfrm>
        <a:prstGeom prst="blockArc">
          <a:avLst>
            <a:gd name="adj1" fmla="val 18900000"/>
            <a:gd name="adj2" fmla="val 2700000"/>
            <a:gd name="adj3" fmla="val 354"/>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BA1F31-5A6F-4633-B66E-7C6358242EC5}">
      <dsp:nvSpPr>
        <dsp:cNvPr id="0" name=""/>
        <dsp:cNvSpPr/>
      </dsp:nvSpPr>
      <dsp:spPr>
        <a:xfrm>
          <a:off x="628203" y="452596"/>
          <a:ext cx="7538938" cy="90519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124460" rIns="124460" bIns="124460" numCol="1" spcCol="1270" anchor="ctr" anchorCtr="0">
          <a:noAutofit/>
        </a:bodyPr>
        <a:lstStyle/>
        <a:p>
          <a:pPr lvl="0" algn="l" defTabSz="2178050">
            <a:lnSpc>
              <a:spcPct val="90000"/>
            </a:lnSpc>
            <a:spcBef>
              <a:spcPct val="0"/>
            </a:spcBef>
            <a:spcAft>
              <a:spcPct val="35000"/>
            </a:spcAft>
          </a:pPr>
          <a:r>
            <a:rPr lang="en-AU" sz="4900" kern="1200" dirty="0" smtClean="0"/>
            <a:t>Learner Products</a:t>
          </a:r>
          <a:endParaRPr lang="en-AU" sz="4900" kern="1200" dirty="0"/>
        </a:p>
      </dsp:txBody>
      <dsp:txXfrm>
        <a:off x="628203" y="452596"/>
        <a:ext cx="7538938" cy="905192"/>
      </dsp:txXfrm>
    </dsp:sp>
    <dsp:sp modelId="{E758BA77-C0D6-4645-ACBC-B8405E30FEA6}">
      <dsp:nvSpPr>
        <dsp:cNvPr id="0" name=""/>
        <dsp:cNvSpPr/>
      </dsp:nvSpPr>
      <dsp:spPr>
        <a:xfrm>
          <a:off x="62458" y="339447"/>
          <a:ext cx="1131490" cy="1131490"/>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FA28F7-23C8-4138-87A4-76B9F5FEDA01}">
      <dsp:nvSpPr>
        <dsp:cNvPr id="0" name=""/>
        <dsp:cNvSpPr/>
      </dsp:nvSpPr>
      <dsp:spPr>
        <a:xfrm>
          <a:off x="957241" y="1810385"/>
          <a:ext cx="7209900" cy="90519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124460" rIns="124460" bIns="124460" numCol="1" spcCol="1270" anchor="ctr" anchorCtr="0">
          <a:noAutofit/>
        </a:bodyPr>
        <a:lstStyle/>
        <a:p>
          <a:pPr lvl="0" algn="l" defTabSz="2178050">
            <a:lnSpc>
              <a:spcPct val="90000"/>
            </a:lnSpc>
            <a:spcBef>
              <a:spcPct val="0"/>
            </a:spcBef>
            <a:spcAft>
              <a:spcPct val="35000"/>
            </a:spcAft>
          </a:pPr>
          <a:r>
            <a:rPr lang="en-AU" sz="4900" kern="1200" dirty="0" smtClean="0"/>
            <a:t>Task Outcomes</a:t>
          </a:r>
          <a:endParaRPr lang="en-AU" sz="4900" kern="1200" dirty="0"/>
        </a:p>
      </dsp:txBody>
      <dsp:txXfrm>
        <a:off x="957241" y="1810385"/>
        <a:ext cx="7209900" cy="905192"/>
      </dsp:txXfrm>
    </dsp:sp>
    <dsp:sp modelId="{42DC932F-ACDB-4B82-8CB6-CF516B0F007B}">
      <dsp:nvSpPr>
        <dsp:cNvPr id="0" name=""/>
        <dsp:cNvSpPr/>
      </dsp:nvSpPr>
      <dsp:spPr>
        <a:xfrm>
          <a:off x="391495" y="1697236"/>
          <a:ext cx="1131490" cy="1131490"/>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0F95FA-4ED4-4C58-8442-E0460E557526}">
      <dsp:nvSpPr>
        <dsp:cNvPr id="0" name=""/>
        <dsp:cNvSpPr/>
      </dsp:nvSpPr>
      <dsp:spPr>
        <a:xfrm>
          <a:off x="628203" y="3168174"/>
          <a:ext cx="7538938" cy="90519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124460" rIns="124460" bIns="124460" numCol="1" spcCol="1270" anchor="ctr" anchorCtr="0">
          <a:noAutofit/>
        </a:bodyPr>
        <a:lstStyle/>
        <a:p>
          <a:pPr lvl="0" algn="l" defTabSz="2178050">
            <a:lnSpc>
              <a:spcPct val="90000"/>
            </a:lnSpc>
            <a:spcBef>
              <a:spcPct val="0"/>
            </a:spcBef>
            <a:spcAft>
              <a:spcPct val="35000"/>
            </a:spcAft>
          </a:pPr>
          <a:r>
            <a:rPr lang="en-AU" sz="4900" kern="1200" dirty="0" smtClean="0"/>
            <a:t>Instructional Goals</a:t>
          </a:r>
          <a:endParaRPr lang="en-AU" sz="4900" kern="1200" dirty="0"/>
        </a:p>
      </dsp:txBody>
      <dsp:txXfrm>
        <a:off x="628203" y="3168174"/>
        <a:ext cx="7538938" cy="905192"/>
      </dsp:txXfrm>
    </dsp:sp>
    <dsp:sp modelId="{49F50F4C-3269-461B-BC1D-82A05970DDF1}">
      <dsp:nvSpPr>
        <dsp:cNvPr id="0" name=""/>
        <dsp:cNvSpPr/>
      </dsp:nvSpPr>
      <dsp:spPr>
        <a:xfrm>
          <a:off x="62458" y="3055025"/>
          <a:ext cx="1131490" cy="1131490"/>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AE68114-0BDD-46C1-BEB3-D05B06C4F1B5}">
      <dsp:nvSpPr>
        <dsp:cNvPr id="0" name=""/>
        <dsp:cNvSpPr/>
      </dsp:nvSpPr>
      <dsp:spPr>
        <a:xfrm>
          <a:off x="1988089" y="574646"/>
          <a:ext cx="4347429" cy="4347429"/>
        </a:xfrm>
        <a:prstGeom prst="blockArc">
          <a:avLst>
            <a:gd name="adj1" fmla="val 10800000"/>
            <a:gd name="adj2" fmla="val 16200000"/>
            <a:gd name="adj3" fmla="val 4637"/>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6C35BC-2138-4FFC-A71E-612B04BDCF1A}">
      <dsp:nvSpPr>
        <dsp:cNvPr id="0" name=""/>
        <dsp:cNvSpPr/>
      </dsp:nvSpPr>
      <dsp:spPr>
        <a:xfrm>
          <a:off x="1971917" y="651030"/>
          <a:ext cx="4347429" cy="4347429"/>
        </a:xfrm>
        <a:prstGeom prst="blockArc">
          <a:avLst>
            <a:gd name="adj1" fmla="val 5400000"/>
            <a:gd name="adj2" fmla="val 10800000"/>
            <a:gd name="adj3" fmla="val 4637"/>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ACD6E0-FED3-411F-A9AE-7307ABEECF54}">
      <dsp:nvSpPr>
        <dsp:cNvPr id="0" name=""/>
        <dsp:cNvSpPr/>
      </dsp:nvSpPr>
      <dsp:spPr>
        <a:xfrm>
          <a:off x="1971917" y="651030"/>
          <a:ext cx="4347429" cy="4347429"/>
        </a:xfrm>
        <a:prstGeom prst="blockArc">
          <a:avLst>
            <a:gd name="adj1" fmla="val 0"/>
            <a:gd name="adj2" fmla="val 5400000"/>
            <a:gd name="adj3" fmla="val 4637"/>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224861-57C1-4922-B580-622D3A66CFCA}">
      <dsp:nvSpPr>
        <dsp:cNvPr id="0" name=""/>
        <dsp:cNvSpPr/>
      </dsp:nvSpPr>
      <dsp:spPr>
        <a:xfrm>
          <a:off x="1971917" y="651030"/>
          <a:ext cx="4347429" cy="4347429"/>
        </a:xfrm>
        <a:prstGeom prst="blockArc">
          <a:avLst>
            <a:gd name="adj1" fmla="val 16200000"/>
            <a:gd name="adj2" fmla="val 0"/>
            <a:gd name="adj3" fmla="val 4637"/>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E5003E-B5B0-4D92-AF0A-AABE8B42ED37}">
      <dsp:nvSpPr>
        <dsp:cNvPr id="0" name=""/>
        <dsp:cNvSpPr/>
      </dsp:nvSpPr>
      <dsp:spPr>
        <a:xfrm>
          <a:off x="3145660" y="1824773"/>
          <a:ext cx="1999943" cy="1999943"/>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AU" sz="2400" kern="1200" dirty="0" smtClean="0"/>
            <a:t>Student Feedback</a:t>
          </a:r>
          <a:endParaRPr lang="en-AU" sz="2400" kern="1200" dirty="0"/>
        </a:p>
      </dsp:txBody>
      <dsp:txXfrm>
        <a:off x="3145660" y="1824773"/>
        <a:ext cx="1999943" cy="1999943"/>
      </dsp:txXfrm>
    </dsp:sp>
    <dsp:sp modelId="{4FC308F1-A32A-47D5-9703-EB8BCCEB815D}">
      <dsp:nvSpPr>
        <dsp:cNvPr id="0" name=""/>
        <dsp:cNvSpPr/>
      </dsp:nvSpPr>
      <dsp:spPr>
        <a:xfrm>
          <a:off x="3445651" y="1448"/>
          <a:ext cx="1399960" cy="1399960"/>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AU" sz="1400" kern="1200" dirty="0" smtClean="0"/>
            <a:t>Opportunity</a:t>
          </a:r>
          <a:endParaRPr lang="en-AU" sz="1400" kern="1200" dirty="0"/>
        </a:p>
      </dsp:txBody>
      <dsp:txXfrm>
        <a:off x="3445651" y="1448"/>
        <a:ext cx="1399960" cy="1399960"/>
      </dsp:txXfrm>
    </dsp:sp>
    <dsp:sp modelId="{F6299149-9A50-4852-BCAA-C2FA741E809B}">
      <dsp:nvSpPr>
        <dsp:cNvPr id="0" name=""/>
        <dsp:cNvSpPr/>
      </dsp:nvSpPr>
      <dsp:spPr>
        <a:xfrm>
          <a:off x="5568968" y="2124765"/>
          <a:ext cx="1399960" cy="1399960"/>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AU" sz="1400" kern="1200" dirty="0" smtClean="0"/>
            <a:t>Technology</a:t>
          </a:r>
          <a:endParaRPr lang="en-AU" sz="1400" kern="1200" dirty="0"/>
        </a:p>
      </dsp:txBody>
      <dsp:txXfrm>
        <a:off x="5568968" y="2124765"/>
        <a:ext cx="1399960" cy="1399960"/>
      </dsp:txXfrm>
    </dsp:sp>
    <dsp:sp modelId="{5B35671A-475E-466D-8397-BC58AA188C38}">
      <dsp:nvSpPr>
        <dsp:cNvPr id="0" name=""/>
        <dsp:cNvSpPr/>
      </dsp:nvSpPr>
      <dsp:spPr>
        <a:xfrm>
          <a:off x="3445651" y="4248081"/>
          <a:ext cx="1399960" cy="1399960"/>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AU" sz="1400" kern="1200" dirty="0" smtClean="0"/>
            <a:t>Partners</a:t>
          </a:r>
          <a:endParaRPr lang="en-AU" sz="1400" kern="1200" dirty="0"/>
        </a:p>
      </dsp:txBody>
      <dsp:txXfrm>
        <a:off x="3445651" y="4248081"/>
        <a:ext cx="1399960" cy="1399960"/>
      </dsp:txXfrm>
    </dsp:sp>
    <dsp:sp modelId="{5AA7D650-4D25-4EC5-82BB-D14D6A87939D}">
      <dsp:nvSpPr>
        <dsp:cNvPr id="0" name=""/>
        <dsp:cNvSpPr/>
      </dsp:nvSpPr>
      <dsp:spPr>
        <a:xfrm>
          <a:off x="1322335" y="2124765"/>
          <a:ext cx="1399960" cy="1399960"/>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AU" sz="1400" kern="1200" dirty="0" smtClean="0"/>
            <a:t>Challenge</a:t>
          </a:r>
          <a:endParaRPr lang="en-AU" sz="1400" kern="1200" dirty="0"/>
        </a:p>
      </dsp:txBody>
      <dsp:txXfrm>
        <a:off x="1322335" y="2124765"/>
        <a:ext cx="1399960" cy="139996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9D4994-77D1-47BC-ADA9-B5BDE357032A}">
      <dsp:nvSpPr>
        <dsp:cNvPr id="0" name=""/>
        <dsp:cNvSpPr/>
      </dsp:nvSpPr>
      <dsp:spPr>
        <a:xfrm rot="2534913">
          <a:off x="2590666" y="4143340"/>
          <a:ext cx="896701" cy="64863"/>
        </a:xfrm>
        <a:custGeom>
          <a:avLst/>
          <a:gdLst/>
          <a:ahLst/>
          <a:cxnLst/>
          <a:rect l="0" t="0" r="0" b="0"/>
          <a:pathLst>
            <a:path>
              <a:moveTo>
                <a:pt x="0" y="32431"/>
              </a:moveTo>
              <a:lnTo>
                <a:pt x="896701" y="3243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74FFFD-ADE8-40B3-B4FC-98FCEEE1231D}">
      <dsp:nvSpPr>
        <dsp:cNvPr id="0" name=""/>
        <dsp:cNvSpPr/>
      </dsp:nvSpPr>
      <dsp:spPr>
        <a:xfrm>
          <a:off x="2707132" y="2900325"/>
          <a:ext cx="1011608" cy="64863"/>
        </a:xfrm>
        <a:custGeom>
          <a:avLst/>
          <a:gdLst/>
          <a:ahLst/>
          <a:cxnLst/>
          <a:rect l="0" t="0" r="0" b="0"/>
          <a:pathLst>
            <a:path>
              <a:moveTo>
                <a:pt x="0" y="32431"/>
              </a:moveTo>
              <a:lnTo>
                <a:pt x="1011608" y="3243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DD974D-422F-4C0C-BB84-62A009A52C8C}">
      <dsp:nvSpPr>
        <dsp:cNvPr id="0" name=""/>
        <dsp:cNvSpPr/>
      </dsp:nvSpPr>
      <dsp:spPr>
        <a:xfrm rot="19065087">
          <a:off x="2590666" y="1657310"/>
          <a:ext cx="896701" cy="64863"/>
        </a:xfrm>
        <a:custGeom>
          <a:avLst/>
          <a:gdLst/>
          <a:ahLst/>
          <a:cxnLst/>
          <a:rect l="0" t="0" r="0" b="0"/>
          <a:pathLst>
            <a:path>
              <a:moveTo>
                <a:pt x="0" y="32431"/>
              </a:moveTo>
              <a:lnTo>
                <a:pt x="896701" y="3243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A8E306-270A-43DB-80EF-5652F032D12D}">
      <dsp:nvSpPr>
        <dsp:cNvPr id="0" name=""/>
        <dsp:cNvSpPr/>
      </dsp:nvSpPr>
      <dsp:spPr>
        <a:xfrm>
          <a:off x="189584" y="1451846"/>
          <a:ext cx="2961821" cy="2961821"/>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DDA407-A635-407F-A6A9-5A55785150C8}">
      <dsp:nvSpPr>
        <dsp:cNvPr id="0" name=""/>
        <dsp:cNvSpPr/>
      </dsp:nvSpPr>
      <dsp:spPr>
        <a:xfrm>
          <a:off x="3155550" y="1876"/>
          <a:ext cx="1658050" cy="1658050"/>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AU" sz="1700" kern="1200" dirty="0" smtClean="0"/>
            <a:t>Opportunity</a:t>
          </a:r>
          <a:endParaRPr lang="en-AU" sz="1700" kern="1200" dirty="0"/>
        </a:p>
      </dsp:txBody>
      <dsp:txXfrm>
        <a:off x="3155550" y="1876"/>
        <a:ext cx="1658050" cy="1658050"/>
      </dsp:txXfrm>
    </dsp:sp>
    <dsp:sp modelId="{9D88CA9E-CF0B-4101-A1AB-7936B421B2F2}">
      <dsp:nvSpPr>
        <dsp:cNvPr id="0" name=""/>
        <dsp:cNvSpPr/>
      </dsp:nvSpPr>
      <dsp:spPr>
        <a:xfrm>
          <a:off x="4979406" y="1876"/>
          <a:ext cx="2487075" cy="1658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66750">
            <a:lnSpc>
              <a:spcPct val="90000"/>
            </a:lnSpc>
            <a:spcBef>
              <a:spcPct val="0"/>
            </a:spcBef>
            <a:spcAft>
              <a:spcPct val="15000"/>
            </a:spcAft>
            <a:buChar char="••"/>
          </a:pPr>
          <a:r>
            <a:rPr lang="en-AU" sz="1500" kern="1200" dirty="0" smtClean="0"/>
            <a:t>A new/unique &amp; motivating experience</a:t>
          </a:r>
          <a:endParaRPr lang="en-AU" sz="1500" kern="1200" dirty="0"/>
        </a:p>
        <a:p>
          <a:pPr marL="114300" lvl="1" indent="-114300" algn="l" defTabSz="666750">
            <a:lnSpc>
              <a:spcPct val="90000"/>
            </a:lnSpc>
            <a:spcBef>
              <a:spcPct val="0"/>
            </a:spcBef>
            <a:spcAft>
              <a:spcPct val="15000"/>
            </a:spcAft>
            <a:buChar char="••"/>
          </a:pPr>
          <a:r>
            <a:rPr lang="en-AU" sz="1500" kern="1200" dirty="0" smtClean="0"/>
            <a:t>Further exchanges strongly desired</a:t>
          </a:r>
          <a:endParaRPr lang="en-AU" sz="1500" kern="1200" dirty="0"/>
        </a:p>
        <a:p>
          <a:pPr marL="114300" lvl="1" indent="-114300" algn="l" defTabSz="666750">
            <a:lnSpc>
              <a:spcPct val="90000"/>
            </a:lnSpc>
            <a:spcBef>
              <a:spcPct val="0"/>
            </a:spcBef>
            <a:spcAft>
              <a:spcPct val="15000"/>
            </a:spcAft>
            <a:buChar char="••"/>
          </a:pPr>
          <a:r>
            <a:rPr lang="en-AU" sz="1500" kern="1200" dirty="0" smtClean="0"/>
            <a:t>Communicating with ‘foreigners’ a rare opportunity</a:t>
          </a:r>
          <a:endParaRPr lang="en-AU" sz="1500" kern="1200" dirty="0"/>
        </a:p>
      </dsp:txBody>
      <dsp:txXfrm>
        <a:off x="4979406" y="1876"/>
        <a:ext cx="2487075" cy="1658050"/>
      </dsp:txXfrm>
    </dsp:sp>
    <dsp:sp modelId="{E1F3AAB0-F63D-4DFE-9D68-72297B53B97D}">
      <dsp:nvSpPr>
        <dsp:cNvPr id="0" name=""/>
        <dsp:cNvSpPr/>
      </dsp:nvSpPr>
      <dsp:spPr>
        <a:xfrm>
          <a:off x="3718741" y="2103732"/>
          <a:ext cx="1658050" cy="1658050"/>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AU" sz="1700" kern="1200" dirty="0" smtClean="0"/>
            <a:t>Partners</a:t>
          </a:r>
          <a:endParaRPr lang="en-AU" sz="1700" kern="1200" dirty="0"/>
        </a:p>
      </dsp:txBody>
      <dsp:txXfrm>
        <a:off x="3718741" y="2103732"/>
        <a:ext cx="1658050" cy="1658050"/>
      </dsp:txXfrm>
    </dsp:sp>
    <dsp:sp modelId="{57853656-DF70-464B-AA4E-39155D8A21BE}">
      <dsp:nvSpPr>
        <dsp:cNvPr id="0" name=""/>
        <dsp:cNvSpPr/>
      </dsp:nvSpPr>
      <dsp:spPr>
        <a:xfrm>
          <a:off x="5542596" y="2103732"/>
          <a:ext cx="2487075" cy="1658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66750">
            <a:lnSpc>
              <a:spcPct val="90000"/>
            </a:lnSpc>
            <a:spcBef>
              <a:spcPct val="0"/>
            </a:spcBef>
            <a:spcAft>
              <a:spcPct val="15000"/>
            </a:spcAft>
            <a:buChar char="••"/>
          </a:pPr>
          <a:r>
            <a:rPr lang="en-AU" sz="1500" kern="1200" dirty="0" smtClean="0"/>
            <a:t>Offered opportunities for cultural learning*</a:t>
          </a:r>
          <a:endParaRPr lang="en-AU" sz="1500" kern="1200" dirty="0"/>
        </a:p>
        <a:p>
          <a:pPr marL="114300" lvl="1" indent="-114300" algn="l" defTabSz="666750">
            <a:lnSpc>
              <a:spcPct val="90000"/>
            </a:lnSpc>
            <a:spcBef>
              <a:spcPct val="0"/>
            </a:spcBef>
            <a:spcAft>
              <a:spcPct val="15000"/>
            </a:spcAft>
            <a:buChar char="••"/>
          </a:pPr>
          <a:r>
            <a:rPr lang="en-AU" sz="1500" kern="1200" dirty="0" smtClean="0"/>
            <a:t>Perceived social identity a factor - interaction with ‘peers’ is also desirable </a:t>
          </a:r>
          <a:endParaRPr lang="en-AU" sz="1500" kern="1200" dirty="0"/>
        </a:p>
      </dsp:txBody>
      <dsp:txXfrm>
        <a:off x="5542596" y="2103732"/>
        <a:ext cx="2487075" cy="1658050"/>
      </dsp:txXfrm>
    </dsp:sp>
    <dsp:sp modelId="{001B94E2-D9E0-4B0C-A1AE-3CE22EB1E39B}">
      <dsp:nvSpPr>
        <dsp:cNvPr id="0" name=""/>
        <dsp:cNvSpPr/>
      </dsp:nvSpPr>
      <dsp:spPr>
        <a:xfrm>
          <a:off x="3155550" y="4205588"/>
          <a:ext cx="1658050" cy="1658050"/>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AU" sz="1700" kern="1200" dirty="0" smtClean="0"/>
            <a:t>Tasks</a:t>
          </a:r>
          <a:endParaRPr lang="en-AU" sz="1700" kern="1200" dirty="0"/>
        </a:p>
      </dsp:txBody>
      <dsp:txXfrm>
        <a:off x="3155550" y="4205588"/>
        <a:ext cx="1658050" cy="1658050"/>
      </dsp:txXfrm>
    </dsp:sp>
    <dsp:sp modelId="{EDECD3C3-50D4-48BF-92C0-16E8BA0EA98A}">
      <dsp:nvSpPr>
        <dsp:cNvPr id="0" name=""/>
        <dsp:cNvSpPr/>
      </dsp:nvSpPr>
      <dsp:spPr>
        <a:xfrm>
          <a:off x="4979406" y="4205588"/>
          <a:ext cx="2487075" cy="1658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66750">
            <a:lnSpc>
              <a:spcPct val="90000"/>
            </a:lnSpc>
            <a:spcBef>
              <a:spcPct val="0"/>
            </a:spcBef>
            <a:spcAft>
              <a:spcPct val="15000"/>
            </a:spcAft>
            <a:buChar char="••"/>
          </a:pPr>
          <a:r>
            <a:rPr lang="en-AU" sz="1500" kern="1200" dirty="0" smtClean="0"/>
            <a:t>Preference for autonomous participation, distinct from formal learning tasks (as per Pritchard, 2013) </a:t>
          </a:r>
          <a:endParaRPr lang="en-AU" sz="1500" kern="1200" dirty="0"/>
        </a:p>
        <a:p>
          <a:pPr marL="114300" lvl="1" indent="-114300" algn="l" defTabSz="666750">
            <a:lnSpc>
              <a:spcPct val="90000"/>
            </a:lnSpc>
            <a:spcBef>
              <a:spcPct val="0"/>
            </a:spcBef>
            <a:spcAft>
              <a:spcPct val="15000"/>
            </a:spcAft>
            <a:buChar char="••"/>
          </a:pPr>
          <a:r>
            <a:rPr lang="en-AU" sz="1500" kern="1200" dirty="0" smtClean="0"/>
            <a:t>Mixed perceptions regarding the project’s value in relationship to language learning</a:t>
          </a:r>
          <a:endParaRPr lang="en-AU" sz="1500" kern="1200" dirty="0"/>
        </a:p>
      </dsp:txBody>
      <dsp:txXfrm>
        <a:off x="4979406" y="4205588"/>
        <a:ext cx="2487075" cy="165805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25392345-A8D0-43B6-BEF2-8189302BE025}" type="datetimeFigureOut">
              <a:rPr lang="en-AU" smtClean="0"/>
              <a:pPr/>
              <a:t>29/08/2013</a:t>
            </a:fld>
            <a:endParaRPr lang="en-AU"/>
          </a:p>
        </p:txBody>
      </p:sp>
      <p:sp>
        <p:nvSpPr>
          <p:cNvPr id="4" name="Footer Placeholder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B017D165-8DFC-4F7B-B186-604186BEF401}" type="slidenum">
              <a:rPr lang="en-AU" smtClean="0"/>
              <a:pPr/>
              <a:t>‹#›</a:t>
            </a:fld>
            <a:endParaRPr lang="en-AU"/>
          </a:p>
        </p:txBody>
      </p:sp>
    </p:spTree>
    <p:extLst>
      <p:ext uri="{BB962C8B-B14F-4D97-AF65-F5344CB8AC3E}">
        <p14:creationId xmlns:p14="http://schemas.microsoft.com/office/powerpoint/2010/main" xmlns="" val="3179345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fld id="{52F9B11C-2228-4C9A-AD1F-BB67A99F5724}" type="datetimeFigureOut">
              <a:rPr lang="en-US" smtClean="0"/>
              <a:pPr/>
              <a:t>8/29/2013</a:t>
            </a:fld>
            <a:endParaRPr lang="en-US"/>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vl1pPr>
          </a:lstStyle>
          <a:p>
            <a:fld id="{888CCD08-80AA-4DC7-9D07-5547DA4167B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&amp; </a:t>
            </a:r>
            <a:endParaRPr lang="en-US" dirty="0"/>
          </a:p>
        </p:txBody>
      </p:sp>
      <p:sp>
        <p:nvSpPr>
          <p:cNvPr id="4" name="Slide Number Placeholder 3"/>
          <p:cNvSpPr>
            <a:spLocks noGrp="1"/>
          </p:cNvSpPr>
          <p:nvPr>
            <p:ph type="sldNum" sz="quarter" idx="10"/>
          </p:nvPr>
        </p:nvSpPr>
        <p:spPr/>
        <p:txBody>
          <a:bodyPr/>
          <a:lstStyle/>
          <a:p>
            <a:fld id="{888CCD08-80AA-4DC7-9D07-5547DA4167BE}"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44792" y="3013390"/>
            <a:ext cx="6242008" cy="2248201"/>
          </a:xfrm>
        </p:spPr>
        <p:txBody>
          <a:bodyPr>
            <a:noAutofit/>
          </a:bodyPr>
          <a:lstStyle>
            <a:lvl1pPr algn="l">
              <a:lnSpc>
                <a:spcPct val="80000"/>
              </a:lnSpc>
              <a:defRPr sz="7200">
                <a:solidFill>
                  <a:schemeClr val="bg1"/>
                </a:solidFill>
              </a:defRPr>
            </a:lvl1pPr>
          </a:lstStyle>
          <a:p>
            <a:r>
              <a:rPr lang="en-US" dirty="0" smtClean="0"/>
              <a:t>Presentation Headline</a:t>
            </a:r>
            <a:endParaRPr lang="en-US" dirty="0"/>
          </a:p>
        </p:txBody>
      </p:sp>
      <p:sp>
        <p:nvSpPr>
          <p:cNvPr id="3" name="Subtitle 2"/>
          <p:cNvSpPr>
            <a:spLocks noGrp="1"/>
          </p:cNvSpPr>
          <p:nvPr>
            <p:ph type="subTitle" idx="1" hasCustomPrompt="1"/>
          </p:nvPr>
        </p:nvSpPr>
        <p:spPr>
          <a:xfrm>
            <a:off x="321428" y="3223558"/>
            <a:ext cx="1912880" cy="933642"/>
          </a:xfrm>
        </p:spPr>
        <p:txBody>
          <a:bodyPr>
            <a:normAutofit/>
          </a:bodyPr>
          <a:lstStyle>
            <a:lvl1pPr marL="0" indent="0" algn="l">
              <a:lnSpc>
                <a:spcPct val="100000"/>
              </a:lnSpc>
              <a:buNone/>
              <a:defRPr sz="20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(Saigon South or Hanoi)</a:t>
            </a:r>
          </a:p>
        </p:txBody>
      </p:sp>
      <p:sp>
        <p:nvSpPr>
          <p:cNvPr id="19" name="Text Placeholder 18"/>
          <p:cNvSpPr>
            <a:spLocks noGrp="1"/>
          </p:cNvSpPr>
          <p:nvPr>
            <p:ph type="body" sz="quarter" idx="12" hasCustomPrompt="1"/>
          </p:nvPr>
        </p:nvSpPr>
        <p:spPr>
          <a:xfrm>
            <a:off x="321428" y="4165873"/>
            <a:ext cx="1912879" cy="616499"/>
          </a:xfrm>
        </p:spPr>
        <p:txBody>
          <a:bodyPr>
            <a:noAutofit/>
          </a:bodyPr>
          <a:lstStyle>
            <a:lvl1pPr marL="0" indent="0" algn="l" defTabSz="457200" rtl="0" eaLnBrk="1" latinLnBrk="0" hangingPunct="1">
              <a:lnSpc>
                <a:spcPct val="100000"/>
              </a:lnSpc>
              <a:buNone/>
              <a:defRPr lang="en-US" sz="2000" kern="1200" baseline="0" dirty="0" smtClean="0">
                <a:solidFill>
                  <a:srgbClr val="FFFFFF"/>
                </a:solidFill>
                <a:latin typeface="Arial"/>
                <a:ea typeface="+mn-ea"/>
                <a:cs typeface="+mn-cs"/>
              </a:defRPr>
            </a:lvl1pPr>
          </a:lstStyle>
          <a:p>
            <a:r>
              <a:rPr lang="en-US" dirty="0" smtClean="0"/>
              <a:t>Name</a:t>
            </a:r>
            <a:br>
              <a:rPr lang="en-US" dirty="0" smtClean="0"/>
            </a:br>
            <a:r>
              <a:rPr lang="en-US" dirty="0" smtClean="0"/>
              <a:t>Date</a:t>
            </a:r>
          </a:p>
        </p:txBody>
      </p:sp>
    </p:spTree>
    <p:extLst>
      <p:ext uri="{BB962C8B-B14F-4D97-AF65-F5344CB8AC3E}">
        <p14:creationId xmlns:p14="http://schemas.microsoft.com/office/powerpoint/2010/main" xmlns="" val="179648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261933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2444792" y="3013390"/>
            <a:ext cx="6242008" cy="2248201"/>
          </a:xfrm>
        </p:spPr>
        <p:txBody>
          <a:bodyPr>
            <a:noAutofit/>
          </a:bodyPr>
          <a:lstStyle>
            <a:lvl1pPr algn="l">
              <a:lnSpc>
                <a:spcPct val="80000"/>
              </a:lnSpc>
              <a:defRPr sz="7200">
                <a:solidFill>
                  <a:schemeClr val="bg1"/>
                </a:solidFill>
              </a:defRPr>
            </a:lvl1pPr>
          </a:lstStyle>
          <a:p>
            <a:r>
              <a:rPr lang="en-US" dirty="0" smtClean="0"/>
              <a:t>Presentation Headline</a:t>
            </a:r>
            <a:endParaRPr lang="en-US" dirty="0"/>
          </a:p>
        </p:txBody>
      </p:sp>
      <p:sp>
        <p:nvSpPr>
          <p:cNvPr id="7" name="Subtitle 2"/>
          <p:cNvSpPr>
            <a:spLocks noGrp="1"/>
          </p:cNvSpPr>
          <p:nvPr>
            <p:ph type="subTitle" idx="1" hasCustomPrompt="1"/>
          </p:nvPr>
        </p:nvSpPr>
        <p:spPr>
          <a:xfrm>
            <a:off x="457200" y="3223558"/>
            <a:ext cx="1690871" cy="933642"/>
          </a:xfrm>
        </p:spPr>
        <p:txBody>
          <a:bodyPr>
            <a:normAutofit/>
          </a:bodyPr>
          <a:lstStyle>
            <a:lvl1pPr marL="0" indent="0" algn="l">
              <a:lnSpc>
                <a:spcPct val="100000"/>
              </a:lnSpc>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Purpose Here</a:t>
            </a:r>
          </a:p>
        </p:txBody>
      </p:sp>
      <p:sp>
        <p:nvSpPr>
          <p:cNvPr id="8" name="Text Placeholder 18"/>
          <p:cNvSpPr>
            <a:spLocks noGrp="1"/>
          </p:cNvSpPr>
          <p:nvPr>
            <p:ph type="body" sz="quarter" idx="12" hasCustomPrompt="1"/>
          </p:nvPr>
        </p:nvSpPr>
        <p:spPr>
          <a:xfrm>
            <a:off x="457200" y="4236433"/>
            <a:ext cx="1690871" cy="616499"/>
          </a:xfrm>
        </p:spPr>
        <p:txBody>
          <a:bodyPr>
            <a:noAutofit/>
          </a:bodyPr>
          <a:lstStyle>
            <a:lvl1pPr marL="0" indent="0" algn="l" defTabSz="457200" rtl="0" eaLnBrk="1" latinLnBrk="0" hangingPunct="1">
              <a:lnSpc>
                <a:spcPct val="100000"/>
              </a:lnSpc>
              <a:buNone/>
              <a:defRPr lang="en-US" sz="2000" kern="1200" baseline="0" dirty="0" smtClean="0">
                <a:solidFill>
                  <a:srgbClr val="FFFFFF"/>
                </a:solidFill>
                <a:latin typeface="Arial"/>
                <a:ea typeface="+mn-ea"/>
                <a:cs typeface="+mn-cs"/>
              </a:defRPr>
            </a:lvl1pPr>
          </a:lstStyle>
          <a:p>
            <a:r>
              <a:rPr lang="en-US" dirty="0" smtClean="0"/>
              <a:t>Name</a:t>
            </a:r>
            <a:br>
              <a:rPr lang="en-US" dirty="0" smtClean="0"/>
            </a:br>
            <a:r>
              <a:rPr lang="en-US" dirty="0" smtClean="0"/>
              <a:t>Date</a:t>
            </a:r>
          </a:p>
        </p:txBody>
      </p:sp>
    </p:spTree>
    <p:extLst>
      <p:ext uri="{BB962C8B-B14F-4D97-AF65-F5344CB8AC3E}">
        <p14:creationId xmlns:p14="http://schemas.microsoft.com/office/powerpoint/2010/main" xmlns="" val="1767560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821484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409578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32124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913804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230720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472588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Lst>
  <p:hf sldNum="0" hdr="0" ftr="0"/>
  <p:txStyles>
    <p:titleStyle>
      <a:lvl1pPr algn="l" defTabSz="4572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diagramData" Target="../diagrams/data3.xml"/><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sz="3200" dirty="0" smtClean="0"/>
              <a:t>Using Web Mediated Intercultural Exchanges in </a:t>
            </a:r>
            <a:r>
              <a:rPr lang="en-AU" sz="3200" dirty="0" err="1" smtClean="0"/>
              <a:t>EFL</a:t>
            </a:r>
            <a:r>
              <a:rPr lang="en-AU" sz="3200" dirty="0" smtClean="0"/>
              <a:t> Learning</a:t>
            </a:r>
            <a:endParaRPr lang="en-AU" sz="3200" dirty="0"/>
          </a:p>
        </p:txBody>
      </p:sp>
      <p:sp>
        <p:nvSpPr>
          <p:cNvPr id="3" name="Subtitle 2"/>
          <p:cNvSpPr>
            <a:spLocks noGrp="1"/>
          </p:cNvSpPr>
          <p:nvPr>
            <p:ph type="subTitle" idx="1"/>
          </p:nvPr>
        </p:nvSpPr>
        <p:spPr/>
        <p:txBody>
          <a:bodyPr/>
          <a:lstStyle/>
          <a:p>
            <a:endParaRPr lang="en-AU" dirty="0"/>
          </a:p>
        </p:txBody>
      </p:sp>
      <p:sp>
        <p:nvSpPr>
          <p:cNvPr id="4" name="Text Placeholder 3"/>
          <p:cNvSpPr>
            <a:spLocks noGrp="1"/>
          </p:cNvSpPr>
          <p:nvPr>
            <p:ph type="body" sz="quarter" idx="12"/>
          </p:nvPr>
        </p:nvSpPr>
        <p:spPr/>
        <p:txBody>
          <a:bodyPr/>
          <a:lstStyle/>
          <a:p>
            <a:r>
              <a:rPr lang="en-AU" dirty="0" smtClean="0"/>
              <a:t>Catherine Peck</a:t>
            </a:r>
            <a:endParaRPr lang="en-AU" dirty="0"/>
          </a:p>
        </p:txBody>
      </p:sp>
    </p:spTree>
    <p:extLst>
      <p:ext uri="{BB962C8B-B14F-4D97-AF65-F5344CB8AC3E}">
        <p14:creationId xmlns:p14="http://schemas.microsoft.com/office/powerpoint/2010/main" xmlns="" val="1533109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7999" t="10457" r="18858" b="32140"/>
          <a:stretch/>
        </p:blipFill>
        <p:spPr bwMode="auto">
          <a:xfrm>
            <a:off x="827584" y="548680"/>
            <a:ext cx="7632848" cy="5551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44430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0465" t="20950" r="20414" b="3613"/>
          <a:stretch/>
        </p:blipFill>
        <p:spPr bwMode="auto">
          <a:xfrm>
            <a:off x="1115616" y="116632"/>
            <a:ext cx="6278188" cy="6408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61372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Challenges</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652120" y="3790000"/>
            <a:ext cx="2085975" cy="2190750"/>
          </a:xfr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55576" y="2492896"/>
            <a:ext cx="3175000" cy="25654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860032" y="692696"/>
            <a:ext cx="2304256" cy="2304256"/>
          </a:xfrm>
          <a:prstGeom prst="rect">
            <a:avLst/>
          </a:prstGeom>
        </p:spPr>
      </p:pic>
    </p:spTree>
    <p:extLst>
      <p:ext uri="{BB962C8B-B14F-4D97-AF65-F5344CB8AC3E}">
        <p14:creationId xmlns:p14="http://schemas.microsoft.com/office/powerpoint/2010/main" xmlns="" val="1607167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044127173"/>
              </p:ext>
            </p:extLst>
          </p:nvPr>
        </p:nvGraphicFramePr>
        <p:xfrm>
          <a:off x="457200" y="476672"/>
          <a:ext cx="8291264" cy="5649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058671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a:xfrm>
            <a:off x="457200" y="260648"/>
            <a:ext cx="8229600" cy="5865515"/>
          </a:xfrm>
        </p:spPr>
        <p:txBody>
          <a:bodyPr>
            <a:normAutofit fontScale="92500" lnSpcReduction="10000"/>
          </a:bodyPr>
          <a:lstStyle/>
          <a:p>
            <a:pPr marL="0" indent="0">
              <a:buNone/>
            </a:pPr>
            <a:r>
              <a:rPr lang="en-US" i="1" dirty="0"/>
              <a:t>“I had never participated in a project like this one before. Now this project is a little difficult but interesting!  I want to participate project like this in the future of course [sic]”</a:t>
            </a:r>
            <a:r>
              <a:rPr lang="en-US" dirty="0"/>
              <a:t> (M12</a:t>
            </a:r>
            <a:r>
              <a:rPr lang="en-US" dirty="0" smtClean="0"/>
              <a:t>)</a:t>
            </a:r>
          </a:p>
          <a:p>
            <a:pPr marL="0" indent="0">
              <a:buNone/>
            </a:pPr>
            <a:endParaRPr lang="en-AU" dirty="0"/>
          </a:p>
          <a:p>
            <a:pPr marL="0" indent="0">
              <a:buNone/>
            </a:pPr>
            <a:r>
              <a:rPr lang="en-US" i="1" dirty="0"/>
              <a:t>“If I had another chance I will participate it, because it is an opportunity to meet other nations and cultures so it is helpful to know more about the world [sic]” </a:t>
            </a:r>
            <a:r>
              <a:rPr lang="en-US" dirty="0"/>
              <a:t>(F3</a:t>
            </a:r>
            <a:r>
              <a:rPr lang="en-US" dirty="0" smtClean="0"/>
              <a:t>)</a:t>
            </a:r>
          </a:p>
          <a:p>
            <a:pPr marL="0" indent="0">
              <a:buNone/>
            </a:pPr>
            <a:endParaRPr lang="en-AU" dirty="0"/>
          </a:p>
          <a:p>
            <a:pPr marL="0" indent="0">
              <a:buNone/>
            </a:pPr>
            <a:r>
              <a:rPr lang="en-US" i="1" dirty="0"/>
              <a:t>“I want to do it again because I can learn cultures from real person, not books [sic]”</a:t>
            </a:r>
            <a:r>
              <a:rPr lang="en-US" dirty="0"/>
              <a:t> (M7)</a:t>
            </a:r>
            <a:endParaRPr lang="en-AU" dirty="0"/>
          </a:p>
          <a:p>
            <a:endParaRPr lang="en-AU" dirty="0"/>
          </a:p>
        </p:txBody>
      </p:sp>
    </p:spTree>
    <p:extLst>
      <p:ext uri="{BB962C8B-B14F-4D97-AF65-F5344CB8AC3E}">
        <p14:creationId xmlns:p14="http://schemas.microsoft.com/office/powerpoint/2010/main" xmlns="" val="257914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Exchange 2</a:t>
            </a:r>
            <a:endParaRPr lang="en-AU" dirty="0"/>
          </a:p>
        </p:txBody>
      </p:sp>
      <p:sp>
        <p:nvSpPr>
          <p:cNvPr id="3" name="Content Placeholder 2"/>
          <p:cNvSpPr>
            <a:spLocks noGrp="1"/>
          </p:cNvSpPr>
          <p:nvPr>
            <p:ph idx="1"/>
          </p:nvPr>
        </p:nvSpPr>
        <p:spPr/>
        <p:txBody>
          <a:bodyPr/>
          <a:lstStyle/>
          <a:p>
            <a:r>
              <a:rPr lang="en-AU" dirty="0" smtClean="0"/>
              <a:t>Student requested/reduced lead-in time</a:t>
            </a:r>
          </a:p>
          <a:p>
            <a:r>
              <a:rPr lang="en-AU" dirty="0" smtClean="0"/>
              <a:t>‘Convenience’ partners – </a:t>
            </a:r>
            <a:r>
              <a:rPr lang="en-AU" dirty="0" err="1" smtClean="0"/>
              <a:t>EFL</a:t>
            </a:r>
            <a:r>
              <a:rPr lang="en-AU" dirty="0" smtClean="0"/>
              <a:t> around the globe</a:t>
            </a:r>
          </a:p>
          <a:p>
            <a:r>
              <a:rPr lang="en-AU" dirty="0" smtClean="0"/>
              <a:t>Facebook</a:t>
            </a:r>
          </a:p>
          <a:p>
            <a:r>
              <a:rPr lang="en-AU" dirty="0" smtClean="0"/>
              <a:t>Non-assessed, some mandatory posts</a:t>
            </a:r>
          </a:p>
          <a:p>
            <a:endParaRPr lang="en-AU" dirty="0"/>
          </a:p>
        </p:txBody>
      </p:sp>
    </p:spTree>
    <p:extLst>
      <p:ext uri="{BB962C8B-B14F-4D97-AF65-F5344CB8AC3E}">
        <p14:creationId xmlns:p14="http://schemas.microsoft.com/office/powerpoint/2010/main" xmlns="" val="41572198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7962" t="14685" r="45393" b="12086"/>
          <a:stretch/>
        </p:blipFill>
        <p:spPr bwMode="auto">
          <a:xfrm>
            <a:off x="467544" y="116632"/>
            <a:ext cx="3672408" cy="64075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Grp="1" noChangeAspect="1" noChangeArrowheads="1"/>
          </p:cNvPicPr>
          <p:nvPr>
            <p:ph idx="1"/>
          </p:nvPr>
        </p:nvPicPr>
        <p:blipFill rotWithShape="1">
          <a:blip r:embed="rId3">
            <a:extLst>
              <a:ext uri="{28A0092B-C50C-407E-A947-70E740481C1C}">
                <a14:useLocalDpi xmlns:a14="http://schemas.microsoft.com/office/drawing/2010/main" xmlns="" val="0"/>
              </a:ext>
            </a:extLst>
          </a:blip>
          <a:srcRect l="17098" t="11698" r="41701" b="14599"/>
          <a:stretch/>
        </p:blipFill>
        <p:spPr bwMode="auto">
          <a:xfrm>
            <a:off x="4355976" y="87867"/>
            <a:ext cx="4379728" cy="62677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158325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8203" t="17916" r="44336" b="6812"/>
          <a:stretch/>
        </p:blipFill>
        <p:spPr bwMode="auto">
          <a:xfrm>
            <a:off x="539552" y="692696"/>
            <a:ext cx="3456384" cy="5556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Grp="1" noChangeAspect="1" noChangeArrowheads="1"/>
          </p:cNvPicPr>
          <p:nvPr>
            <p:ph idx="1"/>
          </p:nvPr>
        </p:nvPicPr>
        <p:blipFill rotWithShape="1">
          <a:blip r:embed="rId3">
            <a:extLst>
              <a:ext uri="{28A0092B-C50C-407E-A947-70E740481C1C}">
                <a14:useLocalDpi xmlns:a14="http://schemas.microsoft.com/office/drawing/2010/main" xmlns="" val="0"/>
              </a:ext>
            </a:extLst>
          </a:blip>
          <a:srcRect l="17791" t="9981" r="43289" b="7361"/>
          <a:stretch/>
        </p:blipFill>
        <p:spPr bwMode="auto">
          <a:xfrm>
            <a:off x="4211960" y="692696"/>
            <a:ext cx="3327212" cy="56530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85644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729" t="19573" r="5506" b="22425"/>
          <a:stretch/>
        </p:blipFill>
        <p:spPr bwMode="auto">
          <a:xfrm>
            <a:off x="472401" y="1556792"/>
            <a:ext cx="8279858" cy="42329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93375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0426" t="26618" r="12625" b="28878"/>
          <a:stretch/>
        </p:blipFill>
        <p:spPr bwMode="auto">
          <a:xfrm>
            <a:off x="395536" y="1340768"/>
            <a:ext cx="8257767" cy="38206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21045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Presentation Overview</a:t>
            </a:r>
            <a:endParaRPr lang="en-AU" dirty="0"/>
          </a:p>
        </p:txBody>
      </p:sp>
      <p:sp>
        <p:nvSpPr>
          <p:cNvPr id="3" name="Content Placeholder 2"/>
          <p:cNvSpPr>
            <a:spLocks noGrp="1"/>
          </p:cNvSpPr>
          <p:nvPr>
            <p:ph idx="1"/>
          </p:nvPr>
        </p:nvSpPr>
        <p:spPr/>
        <p:txBody>
          <a:bodyPr>
            <a:normAutofit/>
          </a:bodyPr>
          <a:lstStyle/>
          <a:p>
            <a:r>
              <a:rPr lang="en-AU" dirty="0" smtClean="0"/>
              <a:t>Intercultural Competence</a:t>
            </a:r>
          </a:p>
          <a:p>
            <a:r>
              <a:rPr lang="en-AU" dirty="0" smtClean="0"/>
              <a:t>Context of Projects</a:t>
            </a:r>
          </a:p>
          <a:p>
            <a:r>
              <a:rPr lang="en-AU" dirty="0"/>
              <a:t>ICC &amp; Web 2.0 </a:t>
            </a:r>
            <a:r>
              <a:rPr lang="en-AU" dirty="0" smtClean="0"/>
              <a:t>Technologies</a:t>
            </a:r>
          </a:p>
          <a:p>
            <a:r>
              <a:rPr lang="en-AU" dirty="0" smtClean="0"/>
              <a:t>Exchange 1</a:t>
            </a:r>
          </a:p>
          <a:p>
            <a:r>
              <a:rPr lang="en-AU" dirty="0" smtClean="0"/>
              <a:t>Exchange 2</a:t>
            </a:r>
          </a:p>
          <a:p>
            <a:r>
              <a:rPr lang="en-AU" dirty="0" smtClean="0"/>
              <a:t>Insights, </a:t>
            </a:r>
            <a:r>
              <a:rPr lang="en-AU" i="1" dirty="0" smtClean="0"/>
              <a:t>not</a:t>
            </a:r>
            <a:r>
              <a:rPr lang="en-AU" dirty="0" smtClean="0"/>
              <a:t> findings</a:t>
            </a:r>
          </a:p>
        </p:txBody>
      </p:sp>
    </p:spTree>
    <p:extLst>
      <p:ext uri="{BB962C8B-B14F-4D97-AF65-F5344CB8AC3E}">
        <p14:creationId xmlns:p14="http://schemas.microsoft.com/office/powerpoint/2010/main" xmlns="" val="14015938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499631767"/>
              </p:ext>
            </p:extLst>
          </p:nvPr>
        </p:nvGraphicFramePr>
        <p:xfrm>
          <a:off x="457200" y="260648"/>
          <a:ext cx="8219256" cy="58655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7" name="Picture 3" descr="C:\Users\v11147\AppData\Local\Microsoft\Windows\Temporary Internet Files\Content.IE5\BYX17CAN\MC900434859[1].pn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331640" y="2348880"/>
            <a:ext cx="1714500" cy="1714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290619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457200" y="260648"/>
            <a:ext cx="8229600" cy="5865515"/>
          </a:xfrm>
        </p:spPr>
        <p:txBody>
          <a:bodyPr>
            <a:normAutofit fontScale="92500" lnSpcReduction="10000"/>
          </a:bodyPr>
          <a:lstStyle/>
          <a:p>
            <a:pPr marL="0" indent="0">
              <a:buNone/>
            </a:pPr>
            <a:r>
              <a:rPr lang="en-US" dirty="0"/>
              <a:t>“</a:t>
            </a:r>
            <a:r>
              <a:rPr lang="en-US" i="1" dirty="0"/>
              <a:t>It was a new experience for me so it was interesting for me in terms of meeting with foreigner [sic]</a:t>
            </a:r>
            <a:r>
              <a:rPr lang="en-US" dirty="0"/>
              <a:t>” (M1</a:t>
            </a:r>
            <a:r>
              <a:rPr lang="en-US" dirty="0" smtClean="0"/>
              <a:t>)</a:t>
            </a:r>
          </a:p>
          <a:p>
            <a:pPr marL="0" indent="0">
              <a:buNone/>
            </a:pPr>
            <a:endParaRPr lang="en-AU" dirty="0"/>
          </a:p>
          <a:p>
            <a:pPr marL="0" indent="0">
              <a:buNone/>
            </a:pPr>
            <a:r>
              <a:rPr lang="en-US" dirty="0"/>
              <a:t>“</a:t>
            </a:r>
            <a:r>
              <a:rPr lang="en-US" i="1" dirty="0"/>
              <a:t>It was very fresh experience for me because I rarely have had a chance to communicate with foreigners</a:t>
            </a:r>
            <a:r>
              <a:rPr lang="en-US" dirty="0"/>
              <a:t>” (M3</a:t>
            </a:r>
            <a:r>
              <a:rPr lang="en-US" dirty="0" smtClean="0"/>
              <a:t>)</a:t>
            </a:r>
          </a:p>
          <a:p>
            <a:pPr marL="0" indent="0">
              <a:buNone/>
            </a:pPr>
            <a:endParaRPr lang="en-AU" dirty="0"/>
          </a:p>
          <a:p>
            <a:pPr marL="0" indent="0">
              <a:buNone/>
            </a:pPr>
            <a:r>
              <a:rPr lang="en-US" dirty="0"/>
              <a:t>“</a:t>
            </a:r>
            <a:r>
              <a:rPr lang="en-US" i="1" dirty="0"/>
              <a:t>I think this project has been very successful by far. Most of us enjoy this Facebook project. In addition, we don’t have sufficient opportunity to communicate with foreigners, but this project gave us that kind of chance” </a:t>
            </a:r>
            <a:r>
              <a:rPr lang="en-US" dirty="0"/>
              <a:t>(M7) </a:t>
            </a:r>
            <a:endParaRPr lang="en-AU" dirty="0"/>
          </a:p>
          <a:p>
            <a:endParaRPr lang="en-AU" dirty="0"/>
          </a:p>
        </p:txBody>
      </p:sp>
    </p:spTree>
    <p:extLst>
      <p:ext uri="{BB962C8B-B14F-4D97-AF65-F5344CB8AC3E}">
        <p14:creationId xmlns:p14="http://schemas.microsoft.com/office/powerpoint/2010/main" xmlns="" val="372416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Insights, </a:t>
            </a:r>
            <a:r>
              <a:rPr lang="en-AU" i="1" dirty="0" smtClean="0"/>
              <a:t>not </a:t>
            </a:r>
            <a:r>
              <a:rPr lang="en-AU" dirty="0" smtClean="0"/>
              <a:t>findings…</a:t>
            </a:r>
            <a:endParaRPr lang="en-AU" dirty="0"/>
          </a:p>
        </p:txBody>
      </p:sp>
      <p:sp>
        <p:nvSpPr>
          <p:cNvPr id="3" name="Content Placeholder 2"/>
          <p:cNvSpPr>
            <a:spLocks noGrp="1"/>
          </p:cNvSpPr>
          <p:nvPr>
            <p:ph idx="1"/>
          </p:nvPr>
        </p:nvSpPr>
        <p:spPr/>
        <p:txBody>
          <a:bodyPr>
            <a:normAutofit fontScale="85000" lnSpcReduction="10000"/>
          </a:bodyPr>
          <a:lstStyle/>
          <a:p>
            <a:r>
              <a:rPr lang="en-AU" dirty="0" smtClean="0"/>
              <a:t>Intercultural exchanges using Web 2.0 technologies may offer an entirely new, engaging and motivating experience to EFL learners </a:t>
            </a:r>
          </a:p>
          <a:p>
            <a:r>
              <a:rPr lang="en-AU" dirty="0" smtClean="0"/>
              <a:t>University age learners may prefer sustained &amp; in depth interactions, and opportunities to meaningfully develop personal networks</a:t>
            </a:r>
          </a:p>
          <a:p>
            <a:r>
              <a:rPr lang="en-AU" dirty="0" smtClean="0"/>
              <a:t>Some congruence in social identity &amp; language ability between exchange partners is desirable</a:t>
            </a:r>
          </a:p>
          <a:p>
            <a:r>
              <a:rPr lang="en-AU" dirty="0" smtClean="0"/>
              <a:t>Tools/platforms for exchange should be selected with consideration of how formal, informal or autonomous interactions will be</a:t>
            </a:r>
          </a:p>
        </p:txBody>
      </p:sp>
    </p:spTree>
    <p:extLst>
      <p:ext uri="{BB962C8B-B14F-4D97-AF65-F5344CB8AC3E}">
        <p14:creationId xmlns:p14="http://schemas.microsoft.com/office/powerpoint/2010/main" xmlns="" val="15596719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22514"/>
          </a:xfrm>
        </p:spPr>
        <p:txBody>
          <a:bodyPr>
            <a:normAutofit/>
          </a:bodyPr>
          <a:lstStyle/>
          <a:p>
            <a:pPr algn="ctr"/>
            <a:r>
              <a:rPr lang="en-AU" sz="6000" i="1" dirty="0" smtClean="0">
                <a:latin typeface="Adobe Garamond Pro Bold" pitchFamily="18" charset="0"/>
              </a:rPr>
              <a:t>Thank you! </a:t>
            </a:r>
            <a:br>
              <a:rPr lang="en-AU" sz="6000" i="1" dirty="0" smtClean="0">
                <a:latin typeface="Adobe Garamond Pro Bold" pitchFamily="18" charset="0"/>
              </a:rPr>
            </a:br>
            <a:r>
              <a:rPr lang="en-AU" sz="6000" i="1" dirty="0" smtClean="0">
                <a:latin typeface="Adobe Garamond Pro Bold" pitchFamily="18" charset="0"/>
              </a:rPr>
              <a:t/>
            </a:r>
            <a:br>
              <a:rPr lang="en-AU" sz="6000" i="1" dirty="0" smtClean="0">
                <a:latin typeface="Adobe Garamond Pro Bold" pitchFamily="18" charset="0"/>
              </a:rPr>
            </a:br>
            <a:r>
              <a:rPr lang="en-AU" sz="6000" i="1" dirty="0" smtClean="0">
                <a:latin typeface="Adobe Garamond Pro Bold" pitchFamily="18" charset="0"/>
              </a:rPr>
              <a:t>Any Questions?</a:t>
            </a:r>
            <a:endParaRPr lang="en-US" sz="6000" i="1" dirty="0">
              <a:latin typeface="Adobe Garamond Pro Bold" pitchFamily="18" charset="0"/>
            </a:endParaRPr>
          </a:p>
        </p:txBody>
      </p:sp>
      <p:sp>
        <p:nvSpPr>
          <p:cNvPr id="3" name="Content Placeholder 2"/>
          <p:cNvSpPr>
            <a:spLocks noGrp="1"/>
          </p:cNvSpPr>
          <p:nvPr>
            <p:ph idx="1"/>
          </p:nvPr>
        </p:nvSpPr>
        <p:spPr>
          <a:xfrm>
            <a:off x="457200" y="5589240"/>
            <a:ext cx="8229600" cy="536923"/>
          </a:xfrm>
        </p:spPr>
        <p:txBody>
          <a:bodyPr>
            <a:normAutofit lnSpcReduction="10000"/>
          </a:body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dirty="0" smtClean="0"/>
              <a:t>Intercultural Competence</a:t>
            </a:r>
            <a:endParaRPr lang="en-AU" dirty="0"/>
          </a:p>
        </p:txBody>
      </p:sp>
      <p:sp>
        <p:nvSpPr>
          <p:cNvPr id="3" name="Content Placeholder 2"/>
          <p:cNvSpPr>
            <a:spLocks noGrp="1"/>
          </p:cNvSpPr>
          <p:nvPr>
            <p:ph idx="1"/>
          </p:nvPr>
        </p:nvSpPr>
        <p:spPr/>
        <p:txBody>
          <a:bodyPr>
            <a:normAutofit/>
          </a:bodyPr>
          <a:lstStyle/>
          <a:p>
            <a:pPr marL="0" indent="0">
              <a:buNone/>
            </a:pPr>
            <a:endParaRPr lang="en-US" sz="2000" dirty="0" smtClean="0"/>
          </a:p>
          <a:p>
            <a:pPr marL="0" indent="0">
              <a:buNone/>
            </a:pPr>
            <a:r>
              <a:rPr lang="en-US" sz="2000" dirty="0" smtClean="0"/>
              <a:t>1. “the </a:t>
            </a:r>
            <a:r>
              <a:rPr lang="en-US" sz="2000" dirty="0"/>
              <a:t>ability to communicate effectively and appropriately in intercultural situations based on one’s intercultural </a:t>
            </a:r>
            <a:r>
              <a:rPr lang="en-US" sz="2000" b="1" dirty="0"/>
              <a:t>knowledge</a:t>
            </a:r>
            <a:r>
              <a:rPr lang="en-US" sz="2000" dirty="0"/>
              <a:t>, </a:t>
            </a:r>
            <a:r>
              <a:rPr lang="en-US" sz="2000" b="1" dirty="0"/>
              <a:t>skills</a:t>
            </a:r>
            <a:r>
              <a:rPr lang="en-US" sz="2000" dirty="0"/>
              <a:t> and </a:t>
            </a:r>
            <a:r>
              <a:rPr lang="en-US" sz="2000" b="1" dirty="0"/>
              <a:t>attitudes</a:t>
            </a:r>
            <a:r>
              <a:rPr lang="en-US" sz="2000" dirty="0" smtClean="0"/>
              <a:t>”</a:t>
            </a:r>
          </a:p>
          <a:p>
            <a:pPr marL="0" indent="0">
              <a:buNone/>
            </a:pPr>
            <a:endParaRPr lang="en-US" sz="2000" dirty="0"/>
          </a:p>
          <a:p>
            <a:pPr marL="0" indent="0">
              <a:buNone/>
            </a:pPr>
            <a:r>
              <a:rPr lang="en-US" sz="2000" dirty="0" smtClean="0"/>
              <a:t>2. “Ability </a:t>
            </a:r>
            <a:r>
              <a:rPr lang="en-US" sz="2000" dirty="0"/>
              <a:t>to </a:t>
            </a:r>
            <a:r>
              <a:rPr lang="en-US" sz="2000" b="1" dirty="0"/>
              <a:t>shift frame of reference</a:t>
            </a:r>
            <a:r>
              <a:rPr lang="en-US" sz="2000" dirty="0"/>
              <a:t> appropriately and </a:t>
            </a:r>
            <a:r>
              <a:rPr lang="en-US" sz="2000" b="1" dirty="0"/>
              <a:t>adapt behavior </a:t>
            </a:r>
            <a:r>
              <a:rPr lang="en-US" sz="2000" dirty="0"/>
              <a:t>to cultural context; adaptability, expandability and flexibility of one’s frame of reference/filter</a:t>
            </a:r>
            <a:r>
              <a:rPr lang="en-US" sz="2000" dirty="0" smtClean="0"/>
              <a:t>”</a:t>
            </a:r>
          </a:p>
          <a:p>
            <a:pPr marL="0" indent="0">
              <a:buNone/>
            </a:pPr>
            <a:endParaRPr lang="en-US" sz="2000" dirty="0"/>
          </a:p>
          <a:p>
            <a:pPr marL="0" indent="0">
              <a:buNone/>
            </a:pPr>
            <a:r>
              <a:rPr lang="en-US" sz="2000" dirty="0" smtClean="0"/>
              <a:t>3. “Ability </a:t>
            </a:r>
            <a:r>
              <a:rPr lang="en-US" sz="2000" dirty="0"/>
              <a:t>to identify behaviors guided by culture and </a:t>
            </a:r>
            <a:r>
              <a:rPr lang="en-US" sz="2000" b="1" dirty="0"/>
              <a:t>engage in new behaviors</a:t>
            </a:r>
            <a:r>
              <a:rPr lang="en-US" sz="2000" dirty="0"/>
              <a:t> in other cultures even when behaviors are unfamiliar given a person’s own socialization” </a:t>
            </a:r>
            <a:endParaRPr lang="en-US" sz="2000" dirty="0" smtClean="0"/>
          </a:p>
          <a:p>
            <a:pPr marL="0" indent="0">
              <a:buNone/>
            </a:pPr>
            <a:r>
              <a:rPr lang="en-US" sz="2000" dirty="0"/>
              <a:t>									</a:t>
            </a:r>
            <a:r>
              <a:rPr lang="en-US" sz="2000" dirty="0" smtClean="0"/>
              <a:t>		        </a:t>
            </a:r>
            <a:r>
              <a:rPr lang="en-US" sz="2000" dirty="0" err="1" smtClean="0"/>
              <a:t>Deardorff</a:t>
            </a:r>
            <a:r>
              <a:rPr lang="en-US" sz="2000" dirty="0" smtClean="0"/>
              <a:t> </a:t>
            </a:r>
            <a:r>
              <a:rPr lang="en-US" sz="2000" dirty="0"/>
              <a:t>(2006)</a:t>
            </a:r>
          </a:p>
          <a:p>
            <a:pPr marL="0" indent="0">
              <a:buNone/>
            </a:pPr>
            <a:endParaRPr lang="en-AU" sz="2000" dirty="0"/>
          </a:p>
        </p:txBody>
      </p:sp>
    </p:spTree>
    <p:extLst>
      <p:ext uri="{BB962C8B-B14F-4D97-AF65-F5344CB8AC3E}">
        <p14:creationId xmlns:p14="http://schemas.microsoft.com/office/powerpoint/2010/main" xmlns="" val="238386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Context of Projects</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620661" y="3861048"/>
            <a:ext cx="4607074" cy="2764244"/>
          </a:xfr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99592" y="1556792"/>
            <a:ext cx="4830283" cy="271703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211960" y="2060848"/>
            <a:ext cx="3960440" cy="2970330"/>
          </a:xfrm>
          <a:prstGeom prst="rect">
            <a:avLst/>
          </a:prstGeom>
        </p:spPr>
      </p:pic>
    </p:spTree>
    <p:extLst>
      <p:ext uri="{BB962C8B-B14F-4D97-AF65-F5344CB8AC3E}">
        <p14:creationId xmlns:p14="http://schemas.microsoft.com/office/powerpoint/2010/main" xmlns="" val="3824607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ICC &amp; </a:t>
            </a:r>
            <a:r>
              <a:rPr lang="en-AU" dirty="0"/>
              <a:t>Web 2.0 Technologies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76768209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506965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5"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39552" y="692696"/>
            <a:ext cx="8139740" cy="4883844"/>
          </a:xfrm>
        </p:spPr>
      </p:pic>
    </p:spTree>
    <p:extLst>
      <p:ext uri="{BB962C8B-B14F-4D97-AF65-F5344CB8AC3E}">
        <p14:creationId xmlns:p14="http://schemas.microsoft.com/office/powerpoint/2010/main" xmlns="" val="3113565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Exchange 1</a:t>
            </a:r>
            <a:endParaRPr lang="en-AU" dirty="0"/>
          </a:p>
        </p:txBody>
      </p:sp>
      <p:sp>
        <p:nvSpPr>
          <p:cNvPr id="3" name="Content Placeholder 2"/>
          <p:cNvSpPr>
            <a:spLocks noGrp="1"/>
          </p:cNvSpPr>
          <p:nvPr>
            <p:ph idx="1"/>
          </p:nvPr>
        </p:nvSpPr>
        <p:spPr/>
        <p:txBody>
          <a:bodyPr/>
          <a:lstStyle/>
          <a:p>
            <a:r>
              <a:rPr lang="en-AU" dirty="0" smtClean="0"/>
              <a:t>Macro-context ‘</a:t>
            </a:r>
            <a:r>
              <a:rPr lang="en-AU" dirty="0" err="1" smtClean="0"/>
              <a:t>cultnet</a:t>
            </a:r>
            <a:r>
              <a:rPr lang="en-AU" dirty="0" smtClean="0"/>
              <a:t>’ &amp; intercultural citizenship</a:t>
            </a:r>
          </a:p>
          <a:p>
            <a:pPr marL="0" indent="0">
              <a:buNone/>
            </a:pPr>
            <a:endParaRPr lang="en-AU" dirty="0" smtClean="0"/>
          </a:p>
          <a:p>
            <a:r>
              <a:rPr lang="en-AU" dirty="0" smtClean="0"/>
              <a:t>Student profiles: US / Korea </a:t>
            </a:r>
          </a:p>
          <a:p>
            <a:pPr marL="0" indent="0">
              <a:buNone/>
            </a:pPr>
            <a:endParaRPr lang="en-AU" dirty="0" smtClean="0"/>
          </a:p>
          <a:p>
            <a:r>
              <a:rPr lang="en-AU" dirty="0" smtClean="0"/>
              <a:t>Tools: </a:t>
            </a:r>
            <a:r>
              <a:rPr lang="en-AU" dirty="0" err="1" smtClean="0"/>
              <a:t>Voicethread</a:t>
            </a:r>
            <a:r>
              <a:rPr lang="en-AU" dirty="0"/>
              <a:t> </a:t>
            </a:r>
            <a:r>
              <a:rPr lang="en-AU" dirty="0" smtClean="0"/>
              <a:t>(collaborative), Google Docs (collaborative), Class Discussion Videos</a:t>
            </a:r>
          </a:p>
          <a:p>
            <a:endParaRPr lang="en-AU" dirty="0" smtClean="0"/>
          </a:p>
        </p:txBody>
      </p:sp>
    </p:spTree>
    <p:extLst>
      <p:ext uri="{BB962C8B-B14F-4D97-AF65-F5344CB8AC3E}">
        <p14:creationId xmlns:p14="http://schemas.microsoft.com/office/powerpoint/2010/main" xmlns="" val="2297046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8239" t="10031" r="19537" b="31928"/>
          <a:stretch/>
        </p:blipFill>
        <p:spPr bwMode="auto">
          <a:xfrm>
            <a:off x="323528" y="260648"/>
            <a:ext cx="4824900" cy="360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Grp="1" noChangeAspect="1" noChangeArrowheads="1"/>
          </p:cNvPicPr>
          <p:nvPr>
            <p:ph idx="1"/>
          </p:nvPr>
        </p:nvPicPr>
        <p:blipFill rotWithShape="1">
          <a:blip r:embed="rId3">
            <a:extLst>
              <a:ext uri="{28A0092B-C50C-407E-A947-70E740481C1C}">
                <a14:useLocalDpi xmlns:a14="http://schemas.microsoft.com/office/drawing/2010/main" xmlns="" val="0"/>
              </a:ext>
            </a:extLst>
          </a:blip>
          <a:srcRect l="17403" t="9795" r="19549" b="30146"/>
          <a:stretch/>
        </p:blipFill>
        <p:spPr bwMode="auto">
          <a:xfrm>
            <a:off x="3995936" y="2774228"/>
            <a:ext cx="5002907" cy="38125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31101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8691" t="10202" r="19782" b="22434"/>
          <a:stretch/>
        </p:blipFill>
        <p:spPr bwMode="auto">
          <a:xfrm>
            <a:off x="899592" y="548680"/>
            <a:ext cx="7488831" cy="56422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65267170"/>
      </p:ext>
    </p:extLst>
  </p:cSld>
  <p:clrMapOvr>
    <a:masterClrMapping/>
  </p:clrMapOvr>
  <p:timing>
    <p:tnLst>
      <p:par>
        <p:cTn id="1" dur="indefinite" restart="never" nodeType="tmRoot"/>
      </p:par>
    </p:tnLst>
  </p:timing>
</p:sld>
</file>

<file path=ppt/theme/theme1.xml><?xml version="1.0" encoding="utf-8"?>
<a:theme xmlns:a="http://schemas.openxmlformats.org/drawingml/2006/main" name="9. Presentation Theme 1">
  <a:themeElements>
    <a:clrScheme name="RMIT 1">
      <a:dk1>
        <a:sysClr val="windowText" lastClr="000000"/>
      </a:dk1>
      <a:lt1>
        <a:sysClr val="window" lastClr="FFFFFF"/>
      </a:lt1>
      <a:dk2>
        <a:srgbClr val="646464"/>
      </a:dk2>
      <a:lt2>
        <a:srgbClr val="EE3224"/>
      </a:lt2>
      <a:accent1>
        <a:srgbClr val="FFEE00"/>
      </a:accent1>
      <a:accent2>
        <a:srgbClr val="F89828"/>
      </a:accent2>
      <a:accent3>
        <a:srgbClr val="EC0B8D"/>
      </a:accent3>
      <a:accent4>
        <a:srgbClr val="C2CD23"/>
      </a:accent4>
      <a:accent5>
        <a:srgbClr val="DEB408"/>
      </a:accent5>
      <a:accent6>
        <a:srgbClr val="D06F1A"/>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 Presentation Theme 1</Template>
  <TotalTime>684</TotalTime>
  <Words>527</Words>
  <Application>Microsoft Office PowerPoint</Application>
  <PresentationFormat>On-screen Show (4:3)</PresentationFormat>
  <Paragraphs>67</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9. Presentation Theme 1</vt:lpstr>
      <vt:lpstr>Using Web Mediated Intercultural Exchanges in EFL Learning</vt:lpstr>
      <vt:lpstr>Presentation Overview</vt:lpstr>
      <vt:lpstr>Intercultural Competence</vt:lpstr>
      <vt:lpstr>Context of Projects</vt:lpstr>
      <vt:lpstr>ICC &amp; Web 2.0 Technologies</vt:lpstr>
      <vt:lpstr>Slide 6</vt:lpstr>
      <vt:lpstr>Exchange 1</vt:lpstr>
      <vt:lpstr>Slide 8</vt:lpstr>
      <vt:lpstr>Slide 9</vt:lpstr>
      <vt:lpstr>Slide 10</vt:lpstr>
      <vt:lpstr>Slide 11</vt:lpstr>
      <vt:lpstr>Challenges</vt:lpstr>
      <vt:lpstr>Slide 13</vt:lpstr>
      <vt:lpstr>Slide 14</vt:lpstr>
      <vt:lpstr>Exchange 2</vt:lpstr>
      <vt:lpstr>Slide 16</vt:lpstr>
      <vt:lpstr>Slide 17</vt:lpstr>
      <vt:lpstr>Slide 18</vt:lpstr>
      <vt:lpstr>Slide 19</vt:lpstr>
      <vt:lpstr>Slide 20</vt:lpstr>
      <vt:lpstr>Slide 21</vt:lpstr>
      <vt:lpstr>Insights, not findings…</vt:lpstr>
      <vt:lpstr>Thank you!   Any Questions?</vt:lpstr>
    </vt:vector>
  </TitlesOfParts>
  <Company>RMIT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Tuser</dc:creator>
  <cp:lastModifiedBy>Laptop08</cp:lastModifiedBy>
  <cp:revision>42</cp:revision>
  <cp:lastPrinted>2013-08-28T05:54:51Z</cp:lastPrinted>
  <dcterms:created xsi:type="dcterms:W3CDTF">2013-07-31T04:23:52Z</dcterms:created>
  <dcterms:modified xsi:type="dcterms:W3CDTF">2013-08-29T06:18:23Z</dcterms:modified>
</cp:coreProperties>
</file>