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38"/>
  </p:notesMasterIdLst>
  <p:handoutMasterIdLst>
    <p:handoutMasterId r:id="rId39"/>
  </p:handoutMasterIdLst>
  <p:sldIdLst>
    <p:sldId id="256" r:id="rId2"/>
    <p:sldId id="459" r:id="rId3"/>
    <p:sldId id="261" r:id="rId4"/>
    <p:sldId id="461" r:id="rId5"/>
    <p:sldId id="462" r:id="rId6"/>
    <p:sldId id="463" r:id="rId7"/>
    <p:sldId id="469" r:id="rId8"/>
    <p:sldId id="470" r:id="rId9"/>
    <p:sldId id="464" r:id="rId10"/>
    <p:sldId id="471" r:id="rId11"/>
    <p:sldId id="473" r:id="rId12"/>
    <p:sldId id="474" r:id="rId13"/>
    <p:sldId id="475" r:id="rId14"/>
    <p:sldId id="472" r:id="rId15"/>
    <p:sldId id="476" r:id="rId16"/>
    <p:sldId id="465" r:id="rId17"/>
    <p:sldId id="477" r:id="rId18"/>
    <p:sldId id="478" r:id="rId19"/>
    <p:sldId id="479" r:id="rId20"/>
    <p:sldId id="480" r:id="rId21"/>
    <p:sldId id="466" r:id="rId22"/>
    <p:sldId id="481" r:id="rId23"/>
    <p:sldId id="482" r:id="rId24"/>
    <p:sldId id="483" r:id="rId25"/>
    <p:sldId id="484" r:id="rId26"/>
    <p:sldId id="486" r:id="rId27"/>
    <p:sldId id="487" r:id="rId28"/>
    <p:sldId id="488" r:id="rId29"/>
    <p:sldId id="485" r:id="rId30"/>
    <p:sldId id="489" r:id="rId31"/>
    <p:sldId id="490" r:id="rId32"/>
    <p:sldId id="491" r:id="rId33"/>
    <p:sldId id="492" r:id="rId34"/>
    <p:sldId id="467" r:id="rId35"/>
    <p:sldId id="493" r:id="rId36"/>
    <p:sldId id="468" r:id="rId37"/>
  </p:sldIdLst>
  <p:sldSz cx="9144000" cy="6858000" type="screen4x3"/>
  <p:notesSz cx="7099300" cy="10234613"/>
  <p:custDataLst>
    <p:tags r:id="rId40"/>
  </p:custDataLst>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2"/>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2"/>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2"/>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2"/>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2"/>
        </a:solidFill>
        <a:latin typeface="Tahoma" pitchFamily="34" charset="0"/>
        <a:ea typeface="+mn-ea"/>
        <a:cs typeface="Arial" charset="0"/>
      </a:defRPr>
    </a:lvl5pPr>
    <a:lvl6pPr marL="2286000" algn="l" defTabSz="914400" rtl="0" eaLnBrk="1" latinLnBrk="0" hangingPunct="1">
      <a:defRPr kern="1200">
        <a:solidFill>
          <a:schemeClr val="tx2"/>
        </a:solidFill>
        <a:latin typeface="Tahoma" pitchFamily="34" charset="0"/>
        <a:ea typeface="+mn-ea"/>
        <a:cs typeface="Arial" charset="0"/>
      </a:defRPr>
    </a:lvl6pPr>
    <a:lvl7pPr marL="2743200" algn="l" defTabSz="914400" rtl="0" eaLnBrk="1" latinLnBrk="0" hangingPunct="1">
      <a:defRPr kern="1200">
        <a:solidFill>
          <a:schemeClr val="tx2"/>
        </a:solidFill>
        <a:latin typeface="Tahoma" pitchFamily="34" charset="0"/>
        <a:ea typeface="+mn-ea"/>
        <a:cs typeface="Arial" charset="0"/>
      </a:defRPr>
    </a:lvl7pPr>
    <a:lvl8pPr marL="3200400" algn="l" defTabSz="914400" rtl="0" eaLnBrk="1" latinLnBrk="0" hangingPunct="1">
      <a:defRPr kern="1200">
        <a:solidFill>
          <a:schemeClr val="tx2"/>
        </a:solidFill>
        <a:latin typeface="Tahoma" pitchFamily="34" charset="0"/>
        <a:ea typeface="+mn-ea"/>
        <a:cs typeface="Arial" charset="0"/>
      </a:defRPr>
    </a:lvl8pPr>
    <a:lvl9pPr marL="3657600" algn="l" defTabSz="914400" rtl="0" eaLnBrk="1" latinLnBrk="0" hangingPunct="1">
      <a:defRPr kern="1200">
        <a:solidFill>
          <a:schemeClr val="tx2"/>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99"/>
    <a:srgbClr val="CC0000"/>
    <a:srgbClr val="0000FF"/>
    <a:srgbClr val="0066FF"/>
    <a:srgbClr val="CC3399"/>
    <a:srgbClr val="A50021"/>
    <a:srgbClr val="C5E8FF"/>
    <a:srgbClr val="D1ECFF"/>
    <a:srgbClr val="3399FF"/>
    <a:srgbClr val="0087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06" autoAdjust="0"/>
    <p:restoredTop sz="94599" autoAdjust="0"/>
  </p:normalViewPr>
  <p:slideViewPr>
    <p:cSldViewPr>
      <p:cViewPr>
        <p:scale>
          <a:sx n="50" d="100"/>
          <a:sy n="50" d="100"/>
        </p:scale>
        <p:origin x="-734" y="-96"/>
      </p:cViewPr>
      <p:guideLst>
        <p:guide orient="horz" pos="2160"/>
        <p:guide orient="horz" pos="2260"/>
        <p:guide pos="29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8" d="100"/>
          <a:sy n="38" d="100"/>
        </p:scale>
        <p:origin x="-2534" y="-77"/>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FEADD9-F67D-41F5-BA4C-3C84956E7F46}" type="doc">
      <dgm:prSet loTypeId="urn:microsoft.com/office/officeart/2005/8/layout/vList5" loCatId="list" qsTypeId="urn:microsoft.com/office/officeart/2005/8/quickstyle/simple5" qsCatId="simple" csTypeId="urn:microsoft.com/office/officeart/2005/8/colors/colorful3" csCatId="colorful" phldr="1"/>
      <dgm:spPr/>
      <dgm:t>
        <a:bodyPr/>
        <a:lstStyle/>
        <a:p>
          <a:endParaRPr lang="en-US"/>
        </a:p>
      </dgm:t>
    </dgm:pt>
    <dgm:pt modelId="{74EE5CD8-078F-4590-BF9C-A341A294A016}">
      <dgm:prSet phldrT="[Text]" custT="1"/>
      <dgm:spPr>
        <a:xfrm>
          <a:off x="89" y="0"/>
          <a:ext cx="881962" cy="780851"/>
        </a:xfrm>
        <a:prstGeom prst="roundRect">
          <a:avLst/>
        </a:prstGeom>
        <a:gradFill rotWithShape="0">
          <a:gsLst>
            <a:gs pos="0">
              <a:srgbClr val="9BBB59">
                <a:hueOff val="0"/>
                <a:satOff val="0"/>
                <a:lumOff val="0"/>
                <a:alphaOff val="0"/>
                <a:shade val="51000"/>
                <a:satMod val="130000"/>
              </a:srgbClr>
            </a:gs>
            <a:gs pos="80000">
              <a:srgbClr val="9BBB59">
                <a:hueOff val="0"/>
                <a:satOff val="0"/>
                <a:lumOff val="0"/>
                <a:alphaOff val="0"/>
                <a:shade val="93000"/>
                <a:satMod val="130000"/>
              </a:srgbClr>
            </a:gs>
            <a:gs pos="100000">
              <a:srgbClr val="9BBB59">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US" sz="4400" dirty="0" smtClean="0">
              <a:solidFill>
                <a:sysClr val="window" lastClr="FFFFFF"/>
              </a:solidFill>
              <a:latin typeface="Calibri"/>
              <a:ea typeface="+mn-ea"/>
              <a:cs typeface="+mn-cs"/>
            </a:rPr>
            <a:t>1</a:t>
          </a:r>
          <a:endParaRPr lang="en-US" sz="4400" dirty="0">
            <a:solidFill>
              <a:sysClr val="window" lastClr="FFFFFF"/>
            </a:solidFill>
            <a:latin typeface="Calibri"/>
            <a:ea typeface="+mn-ea"/>
            <a:cs typeface="+mn-cs"/>
          </a:endParaRPr>
        </a:p>
      </dgm:t>
    </dgm:pt>
    <dgm:pt modelId="{BB568D76-3363-43D3-B00C-3359A643216C}" type="parTrans" cxnId="{F40F9561-0D4C-44CF-91EF-A92B1DBDE44B}">
      <dgm:prSet/>
      <dgm:spPr/>
      <dgm:t>
        <a:bodyPr/>
        <a:lstStyle/>
        <a:p>
          <a:endParaRPr lang="en-US" sz="3200"/>
        </a:p>
      </dgm:t>
    </dgm:pt>
    <dgm:pt modelId="{CF9FB981-E6ED-4440-AC98-4E4E2ABA2C55}" type="sibTrans" cxnId="{F40F9561-0D4C-44CF-91EF-A92B1DBDE44B}">
      <dgm:prSet/>
      <dgm:spPr/>
      <dgm:t>
        <a:bodyPr/>
        <a:lstStyle/>
        <a:p>
          <a:endParaRPr lang="en-US" sz="3200"/>
        </a:p>
      </dgm:t>
    </dgm:pt>
    <dgm:pt modelId="{AA046201-5C4D-445E-BF0B-5C6D2B0A1945}">
      <dgm:prSet phldrT="[Text]" custT="1"/>
      <dgm:spPr>
        <a:xfrm>
          <a:off x="89" y="821680"/>
          <a:ext cx="881962" cy="780851"/>
        </a:xfrm>
        <a:prstGeom prst="roundRect">
          <a:avLst/>
        </a:prstGeom>
        <a:gradFill rotWithShape="0">
          <a:gsLst>
            <a:gs pos="0">
              <a:srgbClr val="9BBB59">
                <a:hueOff val="2812566"/>
                <a:satOff val="-4220"/>
                <a:lumOff val="-686"/>
                <a:alphaOff val="0"/>
                <a:shade val="51000"/>
                <a:satMod val="130000"/>
              </a:srgbClr>
            </a:gs>
            <a:gs pos="80000">
              <a:srgbClr val="9BBB59">
                <a:hueOff val="2812566"/>
                <a:satOff val="-4220"/>
                <a:lumOff val="-686"/>
                <a:alphaOff val="0"/>
                <a:shade val="93000"/>
                <a:satMod val="130000"/>
              </a:srgbClr>
            </a:gs>
            <a:gs pos="100000">
              <a:srgbClr val="9BBB59">
                <a:hueOff val="2812566"/>
                <a:satOff val="-4220"/>
                <a:lumOff val="-686"/>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US" sz="4400" dirty="0" smtClean="0">
              <a:solidFill>
                <a:sysClr val="window" lastClr="FFFFFF"/>
              </a:solidFill>
              <a:latin typeface="Calibri"/>
              <a:ea typeface="+mn-ea"/>
              <a:cs typeface="+mn-cs"/>
            </a:rPr>
            <a:t>2</a:t>
          </a:r>
          <a:endParaRPr lang="en-US" sz="4400" dirty="0">
            <a:solidFill>
              <a:sysClr val="window" lastClr="FFFFFF"/>
            </a:solidFill>
            <a:latin typeface="Calibri"/>
            <a:ea typeface="+mn-ea"/>
            <a:cs typeface="+mn-cs"/>
          </a:endParaRPr>
        </a:p>
      </dgm:t>
    </dgm:pt>
    <dgm:pt modelId="{FE92FC33-5E0F-4302-9E80-A69E8ACDDE56}" type="parTrans" cxnId="{B8AF1086-D7BE-446F-9133-738B599E9A7D}">
      <dgm:prSet/>
      <dgm:spPr/>
      <dgm:t>
        <a:bodyPr/>
        <a:lstStyle/>
        <a:p>
          <a:endParaRPr lang="en-US" sz="3200"/>
        </a:p>
      </dgm:t>
    </dgm:pt>
    <dgm:pt modelId="{40767EFF-7D52-4469-ACEE-7D28E67337E2}" type="sibTrans" cxnId="{B8AF1086-D7BE-446F-9133-738B599E9A7D}">
      <dgm:prSet/>
      <dgm:spPr/>
      <dgm:t>
        <a:bodyPr/>
        <a:lstStyle/>
        <a:p>
          <a:endParaRPr lang="en-US" sz="3200"/>
        </a:p>
      </dgm:t>
    </dgm:pt>
    <dgm:pt modelId="{C59269D0-92A5-481C-BA64-727AFB0DD545}">
      <dgm:prSet phldrT="[Text]" custT="1"/>
      <dgm:spPr>
        <a:xfrm rot="5400000">
          <a:off x="2605140" y="-823323"/>
          <a:ext cx="624681" cy="4070858"/>
        </a:xfrm>
        <a:prstGeom prst="rect">
          <a:avLst/>
        </a:prstGeom>
        <a:solidFill>
          <a:srgbClr val="9BBB59">
            <a:tint val="40000"/>
            <a:alpha val="90000"/>
            <a:hueOff val="2679212"/>
            <a:satOff val="-3448"/>
            <a:lumOff val="-269"/>
            <a:alphaOff val="0"/>
          </a:srgbClr>
        </a:solidFill>
        <a:ln w="9525" cap="flat" cmpd="sng" algn="ctr">
          <a:solidFill>
            <a:srgbClr val="9BBB59">
              <a:tint val="40000"/>
              <a:alpha val="90000"/>
              <a:hueOff val="2679212"/>
              <a:satOff val="-3448"/>
              <a:lumOff val="-269"/>
              <a:alphaOff val="0"/>
            </a:srgbClr>
          </a:solidFill>
          <a:prstDash val="solid"/>
        </a:ln>
        <a:effectLst>
          <a:outerShdw blurRad="40000" dist="23000" dir="5400000" rotWithShape="0">
            <a:srgbClr val="000000">
              <a:alpha val="35000"/>
            </a:srgbClr>
          </a:outerShdw>
        </a:effectLst>
      </dgm:spPr>
      <dgm:t>
        <a:bodyPr/>
        <a:lstStyle/>
        <a:p>
          <a:r>
            <a:rPr lang="en-US" sz="2800" b="1" dirty="0" smtClean="0">
              <a:solidFill>
                <a:sysClr val="windowText" lastClr="000000">
                  <a:hueOff val="0"/>
                  <a:satOff val="0"/>
                  <a:lumOff val="0"/>
                  <a:alphaOff val="0"/>
                </a:sysClr>
              </a:solidFill>
              <a:effectLst/>
              <a:latin typeface="Calibri"/>
              <a:ea typeface="+mn-ea"/>
              <a:cs typeface="+mn-cs"/>
            </a:rPr>
            <a:t>Learner autonomy</a:t>
          </a:r>
          <a:endParaRPr lang="en-US" sz="2800" b="1" dirty="0">
            <a:solidFill>
              <a:sysClr val="windowText" lastClr="000000">
                <a:hueOff val="0"/>
                <a:satOff val="0"/>
                <a:lumOff val="0"/>
                <a:alphaOff val="0"/>
              </a:sysClr>
            </a:solidFill>
            <a:effectLst/>
            <a:latin typeface="Calibri"/>
            <a:ea typeface="+mn-ea"/>
            <a:cs typeface="+mn-cs"/>
          </a:endParaRPr>
        </a:p>
      </dgm:t>
    </dgm:pt>
    <dgm:pt modelId="{312CC84D-092F-422A-AA24-A4619DBBB7BE}" type="parTrans" cxnId="{9071FB3B-D26B-4384-BD1A-80C12C62D02C}">
      <dgm:prSet/>
      <dgm:spPr/>
      <dgm:t>
        <a:bodyPr/>
        <a:lstStyle/>
        <a:p>
          <a:endParaRPr lang="en-US" sz="3200"/>
        </a:p>
      </dgm:t>
    </dgm:pt>
    <dgm:pt modelId="{266DE8E8-1339-41C4-B9A7-6148496C7FA9}" type="sibTrans" cxnId="{9071FB3B-D26B-4384-BD1A-80C12C62D02C}">
      <dgm:prSet/>
      <dgm:spPr/>
      <dgm:t>
        <a:bodyPr/>
        <a:lstStyle/>
        <a:p>
          <a:endParaRPr lang="en-US" sz="3200"/>
        </a:p>
      </dgm:t>
    </dgm:pt>
    <dgm:pt modelId="{D1776C8F-2B10-4075-8DF7-7F65AB725ED5}">
      <dgm:prSet phldrT="[Text]" custT="1"/>
      <dgm:spPr>
        <a:xfrm>
          <a:off x="89" y="1641574"/>
          <a:ext cx="881962" cy="780851"/>
        </a:xfrm>
        <a:prstGeom prst="roundRect">
          <a:avLst/>
        </a:prstGeom>
        <a:gradFill rotWithShape="0">
          <a:gsLst>
            <a:gs pos="0">
              <a:srgbClr val="9BBB59">
                <a:hueOff val="5625132"/>
                <a:satOff val="-8440"/>
                <a:lumOff val="-1373"/>
                <a:alphaOff val="0"/>
                <a:shade val="51000"/>
                <a:satMod val="130000"/>
              </a:srgbClr>
            </a:gs>
            <a:gs pos="80000">
              <a:srgbClr val="9BBB59">
                <a:hueOff val="5625132"/>
                <a:satOff val="-8440"/>
                <a:lumOff val="-1373"/>
                <a:alphaOff val="0"/>
                <a:shade val="93000"/>
                <a:satMod val="130000"/>
              </a:srgbClr>
            </a:gs>
            <a:gs pos="100000">
              <a:srgbClr val="9BBB59">
                <a:hueOff val="5625132"/>
                <a:satOff val="-8440"/>
                <a:lumOff val="-1373"/>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US" sz="4400" dirty="0" smtClean="0">
              <a:solidFill>
                <a:sysClr val="window" lastClr="FFFFFF"/>
              </a:solidFill>
              <a:latin typeface="Calibri"/>
              <a:ea typeface="+mn-ea"/>
              <a:cs typeface="+mn-cs"/>
            </a:rPr>
            <a:t>3</a:t>
          </a:r>
          <a:endParaRPr lang="en-US" sz="4400" dirty="0">
            <a:solidFill>
              <a:sysClr val="window" lastClr="FFFFFF"/>
            </a:solidFill>
            <a:latin typeface="Calibri"/>
            <a:ea typeface="+mn-ea"/>
            <a:cs typeface="+mn-cs"/>
          </a:endParaRPr>
        </a:p>
      </dgm:t>
    </dgm:pt>
    <dgm:pt modelId="{7291E740-3E17-41B3-99D3-1D67AE37CC3F}" type="parTrans" cxnId="{7077B78D-FCDC-4519-8416-DC357ACD5043}">
      <dgm:prSet/>
      <dgm:spPr/>
      <dgm:t>
        <a:bodyPr/>
        <a:lstStyle/>
        <a:p>
          <a:endParaRPr lang="en-US" sz="3200"/>
        </a:p>
      </dgm:t>
    </dgm:pt>
    <dgm:pt modelId="{88B75C29-8054-417D-BCE3-878A55118F6D}" type="sibTrans" cxnId="{7077B78D-FCDC-4519-8416-DC357ACD5043}">
      <dgm:prSet/>
      <dgm:spPr/>
      <dgm:t>
        <a:bodyPr/>
        <a:lstStyle/>
        <a:p>
          <a:endParaRPr lang="en-US" sz="3200"/>
        </a:p>
      </dgm:t>
    </dgm:pt>
    <dgm:pt modelId="{6BE4E373-0656-4EDC-821E-BE09C952B1F6}">
      <dgm:prSet phldrT="[Text]" custT="1"/>
      <dgm:spPr>
        <a:xfrm rot="5400000">
          <a:off x="2605140" y="-3429"/>
          <a:ext cx="624681" cy="4070858"/>
        </a:xfrm>
        <a:prstGeom prst="rect">
          <a:avLst/>
        </a:prstGeom>
        <a:solidFill>
          <a:srgbClr val="9BBB59">
            <a:tint val="40000"/>
            <a:alpha val="90000"/>
            <a:hueOff val="5358425"/>
            <a:satOff val="-6896"/>
            <a:lumOff val="-537"/>
            <a:alphaOff val="0"/>
          </a:srgbClr>
        </a:solidFill>
        <a:ln w="9525" cap="flat" cmpd="sng" algn="ctr">
          <a:solidFill>
            <a:srgbClr val="9BBB59">
              <a:tint val="40000"/>
              <a:alpha val="90000"/>
              <a:hueOff val="5358425"/>
              <a:satOff val="-6896"/>
              <a:lumOff val="-537"/>
              <a:alphaOff val="0"/>
            </a:srgbClr>
          </a:solidFill>
          <a:prstDash val="solid"/>
        </a:ln>
        <a:effectLst>
          <a:outerShdw blurRad="40000" dist="23000" dir="5400000" rotWithShape="0">
            <a:srgbClr val="000000">
              <a:alpha val="35000"/>
            </a:srgbClr>
          </a:outerShdw>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AU" sz="2800" b="1" dirty="0" smtClean="0">
              <a:solidFill>
                <a:sysClr val="windowText" lastClr="000000">
                  <a:hueOff val="0"/>
                  <a:satOff val="0"/>
                  <a:lumOff val="0"/>
                  <a:alphaOff val="0"/>
                </a:sysClr>
              </a:solidFill>
              <a:effectLst/>
              <a:latin typeface="Calibri"/>
              <a:ea typeface="+mn-ea"/>
              <a:cs typeface="+mn-cs"/>
            </a:rPr>
            <a:t> </a:t>
          </a:r>
          <a:r>
            <a:rPr lang="en-US" sz="2800" b="1" dirty="0" smtClean="0">
              <a:solidFill>
                <a:sysClr val="windowText" lastClr="000000">
                  <a:hueOff val="0"/>
                  <a:satOff val="0"/>
                  <a:lumOff val="0"/>
                  <a:alphaOff val="0"/>
                </a:sysClr>
              </a:solidFill>
              <a:effectLst/>
              <a:latin typeface="Calibri"/>
              <a:ea typeface="+mn-ea"/>
              <a:cs typeface="+mn-cs"/>
            </a:rPr>
            <a:t>Methodology</a:t>
          </a:r>
        </a:p>
      </dgm:t>
    </dgm:pt>
    <dgm:pt modelId="{34218063-BF94-4304-99BD-B3F7BA4D3C8F}" type="parTrans" cxnId="{119690D4-400B-468B-8BA0-5C9C9E2AFEAF}">
      <dgm:prSet/>
      <dgm:spPr/>
      <dgm:t>
        <a:bodyPr/>
        <a:lstStyle/>
        <a:p>
          <a:endParaRPr lang="en-US" sz="3200"/>
        </a:p>
      </dgm:t>
    </dgm:pt>
    <dgm:pt modelId="{E17B9BF1-2948-497F-8EC7-3BF734D839DB}" type="sibTrans" cxnId="{119690D4-400B-468B-8BA0-5C9C9E2AFEAF}">
      <dgm:prSet/>
      <dgm:spPr/>
      <dgm:t>
        <a:bodyPr/>
        <a:lstStyle/>
        <a:p>
          <a:endParaRPr lang="en-US" sz="3200"/>
        </a:p>
      </dgm:t>
    </dgm:pt>
    <dgm:pt modelId="{1E4D3931-0DBD-4211-A24A-6AF364284B1E}">
      <dgm:prSet phldrT="[Text]" custT="1"/>
      <dgm:spPr>
        <a:xfrm rot="5400000">
          <a:off x="2605140" y="-1643217"/>
          <a:ext cx="624681" cy="4070858"/>
        </a:xfrm>
        <a:prstGeom prst="rect">
          <a:avLst/>
        </a:prstGeom>
        <a:solidFill>
          <a:srgbClr val="9BBB59">
            <a:tint val="40000"/>
            <a:alpha val="90000"/>
            <a:hueOff val="0"/>
            <a:satOff val="0"/>
            <a:lumOff val="0"/>
            <a:alphaOff val="0"/>
          </a:srgbClr>
        </a:solidFill>
        <a:ln w="9525" cap="flat" cmpd="sng" algn="ctr">
          <a:solidFill>
            <a:srgbClr val="9BBB59">
              <a:tint val="40000"/>
              <a:alpha val="90000"/>
              <a:hueOff val="0"/>
              <a:satOff val="0"/>
              <a:lumOff val="0"/>
              <a:alphaOff val="0"/>
            </a:srgbClr>
          </a:solidFill>
          <a:prstDash val="solid"/>
        </a:ln>
        <a:effectLst>
          <a:outerShdw blurRad="40000" dist="23000" dir="5400000" rotWithShape="0">
            <a:srgbClr val="000000">
              <a:alpha val="35000"/>
            </a:srgbClr>
          </a:outerShdw>
        </a:effectLst>
      </dgm:spPr>
      <dgm:t>
        <a:bodyPr/>
        <a:lstStyle/>
        <a:p>
          <a:pPr marL="280988" indent="-280988"/>
          <a:r>
            <a:rPr lang="en-AU" sz="2800" b="1" dirty="0" smtClean="0">
              <a:solidFill>
                <a:sysClr val="windowText" lastClr="000000">
                  <a:hueOff val="0"/>
                  <a:satOff val="0"/>
                  <a:lumOff val="0"/>
                  <a:alphaOff val="0"/>
                </a:sysClr>
              </a:solidFill>
              <a:latin typeface="Calibri"/>
              <a:ea typeface="+mn-ea"/>
              <a:cs typeface="+mn-cs"/>
            </a:rPr>
            <a:t>Introduction</a:t>
          </a:r>
          <a:endParaRPr lang="en-US" sz="2800" b="1" dirty="0">
            <a:solidFill>
              <a:sysClr val="windowText" lastClr="000000">
                <a:hueOff val="0"/>
                <a:satOff val="0"/>
                <a:lumOff val="0"/>
                <a:alphaOff val="0"/>
              </a:sysClr>
            </a:solidFill>
            <a:effectLst/>
            <a:latin typeface="Calibri"/>
            <a:ea typeface="+mn-ea"/>
            <a:cs typeface="+mn-cs"/>
          </a:endParaRPr>
        </a:p>
      </dgm:t>
    </dgm:pt>
    <dgm:pt modelId="{CADAA3D9-7C63-4729-85B0-64C8AF644EEF}" type="sibTrans" cxnId="{63E4D827-0083-4625-9FD6-043D8D32091E}">
      <dgm:prSet/>
      <dgm:spPr/>
      <dgm:t>
        <a:bodyPr/>
        <a:lstStyle/>
        <a:p>
          <a:endParaRPr lang="en-US" sz="3200"/>
        </a:p>
      </dgm:t>
    </dgm:pt>
    <dgm:pt modelId="{FC93695B-FD0E-4353-B1FD-4328F4386DEC}" type="parTrans" cxnId="{63E4D827-0083-4625-9FD6-043D8D32091E}">
      <dgm:prSet/>
      <dgm:spPr/>
      <dgm:t>
        <a:bodyPr/>
        <a:lstStyle/>
        <a:p>
          <a:endParaRPr lang="en-US" sz="3200"/>
        </a:p>
      </dgm:t>
    </dgm:pt>
    <dgm:pt modelId="{910FE7E1-CAA4-4394-BC8A-99BF3BE82790}">
      <dgm:prSet/>
      <dgm:spPr>
        <a:xfrm>
          <a:off x="89" y="2461468"/>
          <a:ext cx="879691" cy="780851"/>
        </a:xfrm>
        <a:prstGeom prst="roundRect">
          <a:avLst/>
        </a:prstGeom>
        <a:gradFill rotWithShape="0">
          <a:gsLst>
            <a:gs pos="0">
              <a:srgbClr val="9BBB59">
                <a:hueOff val="8437698"/>
                <a:satOff val="-12660"/>
                <a:lumOff val="-2059"/>
                <a:alphaOff val="0"/>
                <a:shade val="51000"/>
                <a:satMod val="130000"/>
              </a:srgbClr>
            </a:gs>
            <a:gs pos="80000">
              <a:srgbClr val="9BBB59">
                <a:hueOff val="8437698"/>
                <a:satOff val="-12660"/>
                <a:lumOff val="-2059"/>
                <a:alphaOff val="0"/>
                <a:shade val="93000"/>
                <a:satMod val="130000"/>
              </a:srgbClr>
            </a:gs>
            <a:gs pos="100000">
              <a:srgbClr val="9BBB59">
                <a:hueOff val="8437698"/>
                <a:satOff val="-12660"/>
                <a:lumOff val="-2059"/>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US" dirty="0" smtClean="0">
              <a:solidFill>
                <a:sysClr val="window" lastClr="FFFFFF"/>
              </a:solidFill>
              <a:latin typeface="Calibri"/>
              <a:ea typeface="+mn-ea"/>
              <a:cs typeface="+mn-cs"/>
            </a:rPr>
            <a:t>4</a:t>
          </a:r>
          <a:endParaRPr lang="en-US" dirty="0">
            <a:solidFill>
              <a:sysClr val="window" lastClr="FFFFFF"/>
            </a:solidFill>
            <a:latin typeface="Calibri"/>
            <a:ea typeface="+mn-ea"/>
            <a:cs typeface="+mn-cs"/>
          </a:endParaRPr>
        </a:p>
      </dgm:t>
    </dgm:pt>
    <dgm:pt modelId="{368FB7ED-8A4D-48D4-8079-D50382CA02EC}" type="parTrans" cxnId="{786D8675-B6FC-4633-802C-DDB03D09F822}">
      <dgm:prSet/>
      <dgm:spPr/>
      <dgm:t>
        <a:bodyPr/>
        <a:lstStyle/>
        <a:p>
          <a:endParaRPr lang="en-US"/>
        </a:p>
      </dgm:t>
    </dgm:pt>
    <dgm:pt modelId="{D2F76D70-3541-48E8-B022-76126FA40F2F}" type="sibTrans" cxnId="{786D8675-B6FC-4633-802C-DDB03D09F822}">
      <dgm:prSet/>
      <dgm:spPr/>
      <dgm:t>
        <a:bodyPr/>
        <a:lstStyle/>
        <a:p>
          <a:endParaRPr lang="en-US"/>
        </a:p>
      </dgm:t>
    </dgm:pt>
    <dgm:pt modelId="{887A8390-E28E-4A88-879C-4DE0C7600FAB}">
      <dgm:prSet custT="1"/>
      <dgm:spPr>
        <a:xfrm rot="5400000">
          <a:off x="2603896" y="815437"/>
          <a:ext cx="624681" cy="4072912"/>
        </a:xfrm>
        <a:prstGeom prst="round2SameRect">
          <a:avLst/>
        </a:prstGeom>
        <a:solidFill>
          <a:srgbClr val="9BBB59">
            <a:tint val="40000"/>
            <a:alpha val="90000"/>
            <a:hueOff val="8037638"/>
            <a:satOff val="-10345"/>
            <a:lumOff val="-806"/>
            <a:alphaOff val="0"/>
          </a:srgbClr>
        </a:solidFill>
        <a:ln w="9525" cap="flat" cmpd="sng" algn="ctr">
          <a:solidFill>
            <a:srgbClr val="9BBB59">
              <a:tint val="40000"/>
              <a:alpha val="90000"/>
              <a:hueOff val="8037638"/>
              <a:satOff val="-10345"/>
              <a:lumOff val="-806"/>
              <a:alphaOff val="0"/>
            </a:srgbClr>
          </a:solidFill>
          <a:prstDash val="solid"/>
        </a:ln>
        <a:effectLst>
          <a:outerShdw blurRad="40000" dist="23000" dir="5400000" rotWithShape="0">
            <a:srgbClr val="000000">
              <a:alpha val="35000"/>
            </a:srgbClr>
          </a:outerShdw>
        </a:effectLst>
      </dgm:spPr>
      <dgm:t>
        <a:bodyPr/>
        <a:lstStyle/>
        <a:p>
          <a:r>
            <a:rPr lang="en-US" sz="2800" b="1" dirty="0" smtClean="0">
              <a:solidFill>
                <a:sysClr val="windowText" lastClr="000000">
                  <a:hueOff val="0"/>
                  <a:satOff val="0"/>
                  <a:lumOff val="0"/>
                  <a:alphaOff val="0"/>
                </a:sysClr>
              </a:solidFill>
              <a:effectLst/>
              <a:latin typeface="Calibri"/>
              <a:ea typeface="+mn-ea"/>
              <a:cs typeface="+mn-cs"/>
            </a:rPr>
            <a:t>Findings</a:t>
          </a:r>
          <a:endParaRPr lang="en-US" sz="2800" b="1" dirty="0">
            <a:solidFill>
              <a:sysClr val="windowText" lastClr="000000">
                <a:hueOff val="0"/>
                <a:satOff val="0"/>
                <a:lumOff val="0"/>
                <a:alphaOff val="0"/>
              </a:sysClr>
            </a:solidFill>
            <a:effectLst/>
            <a:latin typeface="Calibri"/>
            <a:ea typeface="+mn-ea"/>
            <a:cs typeface="+mn-cs"/>
          </a:endParaRPr>
        </a:p>
      </dgm:t>
    </dgm:pt>
    <dgm:pt modelId="{5394B295-FB33-4B5E-A06E-BED0FEB973A3}" type="parTrans" cxnId="{63B8873B-3E17-4B7A-A262-9440D26748D7}">
      <dgm:prSet/>
      <dgm:spPr/>
      <dgm:t>
        <a:bodyPr/>
        <a:lstStyle/>
        <a:p>
          <a:endParaRPr lang="en-US"/>
        </a:p>
      </dgm:t>
    </dgm:pt>
    <dgm:pt modelId="{4C492ADB-09EE-44F0-88B3-4F93775E06C7}" type="sibTrans" cxnId="{63B8873B-3E17-4B7A-A262-9440D26748D7}">
      <dgm:prSet/>
      <dgm:spPr/>
      <dgm:t>
        <a:bodyPr/>
        <a:lstStyle/>
        <a:p>
          <a:endParaRPr lang="en-US"/>
        </a:p>
      </dgm:t>
    </dgm:pt>
    <dgm:pt modelId="{457DE79D-A0DC-49E8-A5B4-8C42F6413AF9}">
      <dgm:prSet/>
      <dgm:spPr>
        <a:xfrm>
          <a:off x="89" y="3281362"/>
          <a:ext cx="879691" cy="780851"/>
        </a:xfrm>
        <a:prstGeom prst="roundRect">
          <a:avLst/>
        </a:prstGeom>
        <a:gradFill rotWithShape="0">
          <a:gsLst>
            <a:gs pos="0">
              <a:srgbClr val="9BBB59">
                <a:hueOff val="11250264"/>
                <a:satOff val="-16880"/>
                <a:lumOff val="-2745"/>
                <a:alphaOff val="0"/>
                <a:shade val="51000"/>
                <a:satMod val="130000"/>
              </a:srgbClr>
            </a:gs>
            <a:gs pos="80000">
              <a:srgbClr val="9BBB59">
                <a:hueOff val="11250264"/>
                <a:satOff val="-16880"/>
                <a:lumOff val="-2745"/>
                <a:alphaOff val="0"/>
                <a:shade val="93000"/>
                <a:satMod val="130000"/>
              </a:srgbClr>
            </a:gs>
            <a:gs pos="100000">
              <a:srgbClr val="9BBB59">
                <a:hueOff val="11250264"/>
                <a:satOff val="-16880"/>
                <a:lumOff val="-2745"/>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US" dirty="0" smtClean="0">
              <a:solidFill>
                <a:sysClr val="window" lastClr="FFFFFF"/>
              </a:solidFill>
              <a:latin typeface="Calibri"/>
              <a:ea typeface="+mn-ea"/>
              <a:cs typeface="+mn-cs"/>
            </a:rPr>
            <a:t>5</a:t>
          </a:r>
          <a:endParaRPr lang="en-US" dirty="0">
            <a:solidFill>
              <a:sysClr val="window" lastClr="FFFFFF"/>
            </a:solidFill>
            <a:latin typeface="Calibri"/>
            <a:ea typeface="+mn-ea"/>
            <a:cs typeface="+mn-cs"/>
          </a:endParaRPr>
        </a:p>
      </dgm:t>
    </dgm:pt>
    <dgm:pt modelId="{786AD4EE-06E3-4E9C-B666-9D657EA8E0C8}" type="parTrans" cxnId="{33DF5ED9-4792-4DAC-AC5B-157228B58596}">
      <dgm:prSet/>
      <dgm:spPr/>
      <dgm:t>
        <a:bodyPr/>
        <a:lstStyle/>
        <a:p>
          <a:endParaRPr lang="en-US"/>
        </a:p>
      </dgm:t>
    </dgm:pt>
    <dgm:pt modelId="{14830075-500F-4116-B121-1DE019AE834A}" type="sibTrans" cxnId="{33DF5ED9-4792-4DAC-AC5B-157228B58596}">
      <dgm:prSet/>
      <dgm:spPr/>
      <dgm:t>
        <a:bodyPr/>
        <a:lstStyle/>
        <a:p>
          <a:endParaRPr lang="en-US"/>
        </a:p>
      </dgm:t>
    </dgm:pt>
    <dgm:pt modelId="{F8390F4A-587E-4EC5-8C69-F642904AA8A9}">
      <dgm:prSet custT="1"/>
      <dgm:spPr>
        <a:xfrm rot="5400000">
          <a:off x="2603896" y="1635332"/>
          <a:ext cx="624681" cy="4072912"/>
        </a:xfrm>
        <a:prstGeom prst="round2SameRect">
          <a:avLst/>
        </a:prstGeom>
        <a:solidFill>
          <a:srgbClr val="9BBB59">
            <a:tint val="40000"/>
            <a:alpha val="90000"/>
            <a:hueOff val="10716850"/>
            <a:satOff val="-13793"/>
            <a:lumOff val="-1075"/>
            <a:alphaOff val="0"/>
          </a:srgbClr>
        </a:solidFill>
        <a:ln w="9525" cap="flat" cmpd="sng" algn="ctr">
          <a:solidFill>
            <a:srgbClr val="9BBB59">
              <a:tint val="40000"/>
              <a:alpha val="90000"/>
              <a:hueOff val="10716850"/>
              <a:satOff val="-13793"/>
              <a:lumOff val="-1075"/>
              <a:alphaOff val="0"/>
            </a:srgbClr>
          </a:solidFill>
          <a:prstDash val="solid"/>
        </a:ln>
        <a:effectLst>
          <a:outerShdw blurRad="40000" dist="23000" dir="5400000" rotWithShape="0">
            <a:srgbClr val="000000">
              <a:alpha val="35000"/>
            </a:srgbClr>
          </a:outerShdw>
        </a:effectLst>
      </dgm:spPr>
      <dgm:t>
        <a:bodyPr/>
        <a:lstStyle/>
        <a:p>
          <a:r>
            <a:rPr lang="en-US" sz="2800" b="1" dirty="0" smtClean="0">
              <a:solidFill>
                <a:sysClr val="windowText" lastClr="000000">
                  <a:hueOff val="0"/>
                  <a:satOff val="0"/>
                  <a:lumOff val="0"/>
                  <a:alphaOff val="0"/>
                </a:sysClr>
              </a:solidFill>
              <a:effectLst/>
              <a:latin typeface="Calibri"/>
              <a:ea typeface="+mn-ea"/>
              <a:cs typeface="+mn-cs"/>
            </a:rPr>
            <a:t>Implications</a:t>
          </a:r>
          <a:endParaRPr lang="en-US" sz="2800" b="1" dirty="0">
            <a:solidFill>
              <a:sysClr val="windowText" lastClr="000000">
                <a:hueOff val="0"/>
                <a:satOff val="0"/>
                <a:lumOff val="0"/>
                <a:alphaOff val="0"/>
              </a:sysClr>
            </a:solidFill>
            <a:effectLst/>
            <a:latin typeface="Calibri"/>
            <a:ea typeface="+mn-ea"/>
            <a:cs typeface="+mn-cs"/>
          </a:endParaRPr>
        </a:p>
      </dgm:t>
    </dgm:pt>
    <dgm:pt modelId="{D7E929EF-424E-4CB9-B83E-A22BC2CF9DC4}" type="parTrans" cxnId="{6624BA72-038F-4DFD-BE23-50D4C450FDC9}">
      <dgm:prSet/>
      <dgm:spPr/>
      <dgm:t>
        <a:bodyPr/>
        <a:lstStyle/>
        <a:p>
          <a:endParaRPr lang="en-US"/>
        </a:p>
      </dgm:t>
    </dgm:pt>
    <dgm:pt modelId="{C1ED6080-FCE4-40F2-8E54-D82A740B7679}" type="sibTrans" cxnId="{6624BA72-038F-4DFD-BE23-50D4C450FDC9}">
      <dgm:prSet/>
      <dgm:spPr/>
      <dgm:t>
        <a:bodyPr/>
        <a:lstStyle/>
        <a:p>
          <a:endParaRPr lang="en-US"/>
        </a:p>
      </dgm:t>
    </dgm:pt>
    <dgm:pt modelId="{AAE7A1E6-6847-453D-B55B-8A82BF138C1D}" type="pres">
      <dgm:prSet presAssocID="{F6FEADD9-F67D-41F5-BA4C-3C84956E7F46}" presName="Name0" presStyleCnt="0">
        <dgm:presLayoutVars>
          <dgm:dir/>
          <dgm:animLvl val="lvl"/>
          <dgm:resizeHandles val="exact"/>
        </dgm:presLayoutVars>
      </dgm:prSet>
      <dgm:spPr/>
      <dgm:t>
        <a:bodyPr/>
        <a:lstStyle/>
        <a:p>
          <a:endParaRPr lang="en-US"/>
        </a:p>
      </dgm:t>
    </dgm:pt>
    <dgm:pt modelId="{C4407577-18A2-46E0-8805-2838042EB67A}" type="pres">
      <dgm:prSet presAssocID="{74EE5CD8-078F-4590-BF9C-A341A294A016}" presName="linNode" presStyleCnt="0"/>
      <dgm:spPr/>
      <dgm:t>
        <a:bodyPr/>
        <a:lstStyle/>
        <a:p>
          <a:endParaRPr lang="en-US"/>
        </a:p>
      </dgm:t>
    </dgm:pt>
    <dgm:pt modelId="{7E429971-BC57-430F-BB25-C0574E5E39E3}" type="pres">
      <dgm:prSet presAssocID="{74EE5CD8-078F-4590-BF9C-A341A294A016}" presName="parentText" presStyleLbl="node1" presStyleIdx="0" presStyleCnt="5" custLinFactNeighborY="-15667">
        <dgm:presLayoutVars>
          <dgm:chMax val="1"/>
          <dgm:bulletEnabled val="1"/>
        </dgm:presLayoutVars>
      </dgm:prSet>
      <dgm:spPr>
        <a:prstGeom prst="roundRect">
          <a:avLst/>
        </a:prstGeom>
      </dgm:spPr>
      <dgm:t>
        <a:bodyPr/>
        <a:lstStyle/>
        <a:p>
          <a:endParaRPr lang="en-US"/>
        </a:p>
      </dgm:t>
    </dgm:pt>
    <dgm:pt modelId="{D54B1729-BC98-42C1-9C6C-D65DCBA4358F}" type="pres">
      <dgm:prSet presAssocID="{74EE5CD8-078F-4590-BF9C-A341A294A016}" presName="descendantText" presStyleLbl="alignAccFollowNode1" presStyleIdx="0" presStyleCnt="5" custScaleX="259632">
        <dgm:presLayoutVars>
          <dgm:bulletEnabled val="1"/>
        </dgm:presLayoutVars>
      </dgm:prSet>
      <dgm:spPr>
        <a:prstGeom prst="rect">
          <a:avLst/>
        </a:prstGeom>
      </dgm:spPr>
      <dgm:t>
        <a:bodyPr/>
        <a:lstStyle/>
        <a:p>
          <a:endParaRPr lang="en-US"/>
        </a:p>
      </dgm:t>
    </dgm:pt>
    <dgm:pt modelId="{AB8574CC-D4F2-4555-AEE3-F4EE58B11D03}" type="pres">
      <dgm:prSet presAssocID="{CF9FB981-E6ED-4440-AC98-4E4E2ABA2C55}" presName="sp" presStyleCnt="0"/>
      <dgm:spPr/>
      <dgm:t>
        <a:bodyPr/>
        <a:lstStyle/>
        <a:p>
          <a:endParaRPr lang="en-US"/>
        </a:p>
      </dgm:t>
    </dgm:pt>
    <dgm:pt modelId="{85B8F607-FDD8-476A-ADBE-E1250824F294}" type="pres">
      <dgm:prSet presAssocID="{AA046201-5C4D-445E-BF0B-5C6D2B0A1945}" presName="linNode" presStyleCnt="0"/>
      <dgm:spPr/>
      <dgm:t>
        <a:bodyPr/>
        <a:lstStyle/>
        <a:p>
          <a:endParaRPr lang="en-US"/>
        </a:p>
      </dgm:t>
    </dgm:pt>
    <dgm:pt modelId="{C04276DC-EE64-470A-B8BC-09067B8045FA}" type="pres">
      <dgm:prSet presAssocID="{AA046201-5C4D-445E-BF0B-5C6D2B0A1945}" presName="parentText" presStyleLbl="node1" presStyleIdx="1" presStyleCnt="5">
        <dgm:presLayoutVars>
          <dgm:chMax val="1"/>
          <dgm:bulletEnabled val="1"/>
        </dgm:presLayoutVars>
      </dgm:prSet>
      <dgm:spPr>
        <a:prstGeom prst="roundRect">
          <a:avLst/>
        </a:prstGeom>
      </dgm:spPr>
      <dgm:t>
        <a:bodyPr/>
        <a:lstStyle/>
        <a:p>
          <a:endParaRPr lang="en-US"/>
        </a:p>
      </dgm:t>
    </dgm:pt>
    <dgm:pt modelId="{B37A5355-225B-4C6F-AED7-6C620F99EECC}" type="pres">
      <dgm:prSet presAssocID="{AA046201-5C4D-445E-BF0B-5C6D2B0A1945}" presName="descendantText" presStyleLbl="alignAccFollowNode1" presStyleIdx="1" presStyleCnt="5" custScaleX="259632">
        <dgm:presLayoutVars>
          <dgm:bulletEnabled val="1"/>
        </dgm:presLayoutVars>
      </dgm:prSet>
      <dgm:spPr>
        <a:prstGeom prst="rect">
          <a:avLst/>
        </a:prstGeom>
      </dgm:spPr>
      <dgm:t>
        <a:bodyPr/>
        <a:lstStyle/>
        <a:p>
          <a:endParaRPr lang="en-US"/>
        </a:p>
      </dgm:t>
    </dgm:pt>
    <dgm:pt modelId="{5ACAA866-A8A8-4183-97B5-CEEAB1525C60}" type="pres">
      <dgm:prSet presAssocID="{40767EFF-7D52-4469-ACEE-7D28E67337E2}" presName="sp" presStyleCnt="0"/>
      <dgm:spPr/>
      <dgm:t>
        <a:bodyPr/>
        <a:lstStyle/>
        <a:p>
          <a:endParaRPr lang="en-US"/>
        </a:p>
      </dgm:t>
    </dgm:pt>
    <dgm:pt modelId="{477213BE-9E91-4950-8451-7F60796F47F4}" type="pres">
      <dgm:prSet presAssocID="{D1776C8F-2B10-4075-8DF7-7F65AB725ED5}" presName="linNode" presStyleCnt="0"/>
      <dgm:spPr/>
      <dgm:t>
        <a:bodyPr/>
        <a:lstStyle/>
        <a:p>
          <a:endParaRPr lang="en-US"/>
        </a:p>
      </dgm:t>
    </dgm:pt>
    <dgm:pt modelId="{F5034101-5B7D-4FE7-B47A-5A48CF39606B}" type="pres">
      <dgm:prSet presAssocID="{D1776C8F-2B10-4075-8DF7-7F65AB725ED5}" presName="parentText" presStyleLbl="node1" presStyleIdx="2" presStyleCnt="5">
        <dgm:presLayoutVars>
          <dgm:chMax val="1"/>
          <dgm:bulletEnabled val="1"/>
        </dgm:presLayoutVars>
      </dgm:prSet>
      <dgm:spPr>
        <a:prstGeom prst="roundRect">
          <a:avLst/>
        </a:prstGeom>
      </dgm:spPr>
      <dgm:t>
        <a:bodyPr/>
        <a:lstStyle/>
        <a:p>
          <a:endParaRPr lang="en-US"/>
        </a:p>
      </dgm:t>
    </dgm:pt>
    <dgm:pt modelId="{C7C3E6FD-D83F-4BDA-907E-B5EE041DA931}" type="pres">
      <dgm:prSet presAssocID="{D1776C8F-2B10-4075-8DF7-7F65AB725ED5}" presName="descendantText" presStyleLbl="alignAccFollowNode1" presStyleIdx="2" presStyleCnt="5" custScaleX="259632">
        <dgm:presLayoutVars>
          <dgm:bulletEnabled val="1"/>
        </dgm:presLayoutVars>
      </dgm:prSet>
      <dgm:spPr>
        <a:prstGeom prst="rect">
          <a:avLst/>
        </a:prstGeom>
      </dgm:spPr>
      <dgm:t>
        <a:bodyPr/>
        <a:lstStyle/>
        <a:p>
          <a:endParaRPr lang="en-US"/>
        </a:p>
      </dgm:t>
    </dgm:pt>
    <dgm:pt modelId="{E31A58F9-588D-4B59-8DD7-5B394DBA5B31}" type="pres">
      <dgm:prSet presAssocID="{88B75C29-8054-417D-BCE3-878A55118F6D}" presName="sp" presStyleCnt="0"/>
      <dgm:spPr/>
    </dgm:pt>
    <dgm:pt modelId="{182A9241-D712-4A59-96AB-B5F7661ABF10}" type="pres">
      <dgm:prSet presAssocID="{910FE7E1-CAA4-4394-BC8A-99BF3BE82790}" presName="linNode" presStyleCnt="0"/>
      <dgm:spPr/>
    </dgm:pt>
    <dgm:pt modelId="{ABC5DB70-20B7-4D39-8CDB-601B98437FC4}" type="pres">
      <dgm:prSet presAssocID="{910FE7E1-CAA4-4394-BC8A-99BF3BE82790}" presName="parentText" presStyleLbl="node1" presStyleIdx="3" presStyleCnt="5" custScaleX="50927">
        <dgm:presLayoutVars>
          <dgm:chMax val="1"/>
          <dgm:bulletEnabled val="1"/>
        </dgm:presLayoutVars>
      </dgm:prSet>
      <dgm:spPr/>
      <dgm:t>
        <a:bodyPr/>
        <a:lstStyle/>
        <a:p>
          <a:endParaRPr lang="en-US"/>
        </a:p>
      </dgm:t>
    </dgm:pt>
    <dgm:pt modelId="{610B2616-B62E-43F6-BB65-989C7C437929}" type="pres">
      <dgm:prSet presAssocID="{910FE7E1-CAA4-4394-BC8A-99BF3BE82790}" presName="descendantText" presStyleLbl="alignAccFollowNode1" presStyleIdx="3" presStyleCnt="5" custScaleX="132631">
        <dgm:presLayoutVars>
          <dgm:bulletEnabled val="1"/>
        </dgm:presLayoutVars>
      </dgm:prSet>
      <dgm:spPr/>
      <dgm:t>
        <a:bodyPr/>
        <a:lstStyle/>
        <a:p>
          <a:endParaRPr lang="en-US"/>
        </a:p>
      </dgm:t>
    </dgm:pt>
    <dgm:pt modelId="{A56F9D74-1F57-4933-82EC-FBCCDA83DDF5}" type="pres">
      <dgm:prSet presAssocID="{D2F76D70-3541-48E8-B022-76126FA40F2F}" presName="sp" presStyleCnt="0"/>
      <dgm:spPr/>
    </dgm:pt>
    <dgm:pt modelId="{9DD06D57-99E4-4F49-BDD2-04D7946E7BCD}" type="pres">
      <dgm:prSet presAssocID="{457DE79D-A0DC-49E8-A5B4-8C42F6413AF9}" presName="linNode" presStyleCnt="0"/>
      <dgm:spPr/>
    </dgm:pt>
    <dgm:pt modelId="{C6EE2E6D-F7EA-41D6-B553-F172C4C0F3AF}" type="pres">
      <dgm:prSet presAssocID="{457DE79D-A0DC-49E8-A5B4-8C42F6413AF9}" presName="parentText" presStyleLbl="node1" presStyleIdx="4" presStyleCnt="5" custScaleX="50927">
        <dgm:presLayoutVars>
          <dgm:chMax val="1"/>
          <dgm:bulletEnabled val="1"/>
        </dgm:presLayoutVars>
      </dgm:prSet>
      <dgm:spPr/>
      <dgm:t>
        <a:bodyPr/>
        <a:lstStyle/>
        <a:p>
          <a:endParaRPr lang="en-US"/>
        </a:p>
      </dgm:t>
    </dgm:pt>
    <dgm:pt modelId="{F1BABFCD-4216-4461-B1A4-4416FF3EBE8C}" type="pres">
      <dgm:prSet presAssocID="{457DE79D-A0DC-49E8-A5B4-8C42F6413AF9}" presName="descendantText" presStyleLbl="alignAccFollowNode1" presStyleIdx="4" presStyleCnt="5" custScaleX="132631">
        <dgm:presLayoutVars>
          <dgm:bulletEnabled val="1"/>
        </dgm:presLayoutVars>
      </dgm:prSet>
      <dgm:spPr/>
      <dgm:t>
        <a:bodyPr/>
        <a:lstStyle/>
        <a:p>
          <a:endParaRPr lang="en-US"/>
        </a:p>
      </dgm:t>
    </dgm:pt>
  </dgm:ptLst>
  <dgm:cxnLst>
    <dgm:cxn modelId="{7077B78D-FCDC-4519-8416-DC357ACD5043}" srcId="{F6FEADD9-F67D-41F5-BA4C-3C84956E7F46}" destId="{D1776C8F-2B10-4075-8DF7-7F65AB725ED5}" srcOrd="2" destOrd="0" parTransId="{7291E740-3E17-41B3-99D3-1D67AE37CC3F}" sibTransId="{88B75C29-8054-417D-BCE3-878A55118F6D}"/>
    <dgm:cxn modelId="{CCBBC117-4FA3-4B5A-BC5D-2067D7C4B823}" type="presOf" srcId="{F6FEADD9-F67D-41F5-BA4C-3C84956E7F46}" destId="{AAE7A1E6-6847-453D-B55B-8A82BF138C1D}" srcOrd="0" destOrd="0" presId="urn:microsoft.com/office/officeart/2005/8/layout/vList5"/>
    <dgm:cxn modelId="{119690D4-400B-468B-8BA0-5C9C9E2AFEAF}" srcId="{D1776C8F-2B10-4075-8DF7-7F65AB725ED5}" destId="{6BE4E373-0656-4EDC-821E-BE09C952B1F6}" srcOrd="0" destOrd="0" parTransId="{34218063-BF94-4304-99BD-B3F7BA4D3C8F}" sibTransId="{E17B9BF1-2948-497F-8EC7-3BF734D839DB}"/>
    <dgm:cxn modelId="{7B53FD2A-260F-45E7-AEBC-B16D2D027A3D}" type="presOf" srcId="{6BE4E373-0656-4EDC-821E-BE09C952B1F6}" destId="{C7C3E6FD-D83F-4BDA-907E-B5EE041DA931}" srcOrd="0" destOrd="0" presId="urn:microsoft.com/office/officeart/2005/8/layout/vList5"/>
    <dgm:cxn modelId="{5E9C267A-93BE-47FB-9012-50A360A6B528}" type="presOf" srcId="{74EE5CD8-078F-4590-BF9C-A341A294A016}" destId="{7E429971-BC57-430F-BB25-C0574E5E39E3}" srcOrd="0" destOrd="0" presId="urn:microsoft.com/office/officeart/2005/8/layout/vList5"/>
    <dgm:cxn modelId="{A820CD2F-DEE9-47B0-8B51-D6E248E041FB}" type="presOf" srcId="{F8390F4A-587E-4EC5-8C69-F642904AA8A9}" destId="{F1BABFCD-4216-4461-B1A4-4416FF3EBE8C}" srcOrd="0" destOrd="0" presId="urn:microsoft.com/office/officeart/2005/8/layout/vList5"/>
    <dgm:cxn modelId="{786D8675-B6FC-4633-802C-DDB03D09F822}" srcId="{F6FEADD9-F67D-41F5-BA4C-3C84956E7F46}" destId="{910FE7E1-CAA4-4394-BC8A-99BF3BE82790}" srcOrd="3" destOrd="0" parTransId="{368FB7ED-8A4D-48D4-8079-D50382CA02EC}" sibTransId="{D2F76D70-3541-48E8-B022-76126FA40F2F}"/>
    <dgm:cxn modelId="{B1701248-E8DC-4CBE-A2A0-ACBF8FBF17EC}" type="presOf" srcId="{1E4D3931-0DBD-4211-A24A-6AF364284B1E}" destId="{D54B1729-BC98-42C1-9C6C-D65DCBA4358F}" srcOrd="0" destOrd="0" presId="urn:microsoft.com/office/officeart/2005/8/layout/vList5"/>
    <dgm:cxn modelId="{F40F9561-0D4C-44CF-91EF-A92B1DBDE44B}" srcId="{F6FEADD9-F67D-41F5-BA4C-3C84956E7F46}" destId="{74EE5CD8-078F-4590-BF9C-A341A294A016}" srcOrd="0" destOrd="0" parTransId="{BB568D76-3363-43D3-B00C-3359A643216C}" sibTransId="{CF9FB981-E6ED-4440-AC98-4E4E2ABA2C55}"/>
    <dgm:cxn modelId="{6624BA72-038F-4DFD-BE23-50D4C450FDC9}" srcId="{457DE79D-A0DC-49E8-A5B4-8C42F6413AF9}" destId="{F8390F4A-587E-4EC5-8C69-F642904AA8A9}" srcOrd="0" destOrd="0" parTransId="{D7E929EF-424E-4CB9-B83E-A22BC2CF9DC4}" sibTransId="{C1ED6080-FCE4-40F2-8E54-D82A740B7679}"/>
    <dgm:cxn modelId="{9071FB3B-D26B-4384-BD1A-80C12C62D02C}" srcId="{AA046201-5C4D-445E-BF0B-5C6D2B0A1945}" destId="{C59269D0-92A5-481C-BA64-727AFB0DD545}" srcOrd="0" destOrd="0" parTransId="{312CC84D-092F-422A-AA24-A4619DBBB7BE}" sibTransId="{266DE8E8-1339-41C4-B9A7-6148496C7FA9}"/>
    <dgm:cxn modelId="{B8AF1086-D7BE-446F-9133-738B599E9A7D}" srcId="{F6FEADD9-F67D-41F5-BA4C-3C84956E7F46}" destId="{AA046201-5C4D-445E-BF0B-5C6D2B0A1945}" srcOrd="1" destOrd="0" parTransId="{FE92FC33-5E0F-4302-9E80-A69E8ACDDE56}" sibTransId="{40767EFF-7D52-4469-ACEE-7D28E67337E2}"/>
    <dgm:cxn modelId="{A5BB6695-1135-4DBC-9B92-83A74F683766}" type="presOf" srcId="{887A8390-E28E-4A88-879C-4DE0C7600FAB}" destId="{610B2616-B62E-43F6-BB65-989C7C437929}" srcOrd="0" destOrd="0" presId="urn:microsoft.com/office/officeart/2005/8/layout/vList5"/>
    <dgm:cxn modelId="{05C7A115-E9E1-4255-9BE9-90814CBFDBED}" type="presOf" srcId="{910FE7E1-CAA4-4394-BC8A-99BF3BE82790}" destId="{ABC5DB70-20B7-4D39-8CDB-601B98437FC4}" srcOrd="0" destOrd="0" presId="urn:microsoft.com/office/officeart/2005/8/layout/vList5"/>
    <dgm:cxn modelId="{B2948B11-A892-4A3F-8E28-C167843AD7C3}" type="presOf" srcId="{C59269D0-92A5-481C-BA64-727AFB0DD545}" destId="{B37A5355-225B-4C6F-AED7-6C620F99EECC}" srcOrd="0" destOrd="0" presId="urn:microsoft.com/office/officeart/2005/8/layout/vList5"/>
    <dgm:cxn modelId="{63E4D827-0083-4625-9FD6-043D8D32091E}" srcId="{74EE5CD8-078F-4590-BF9C-A341A294A016}" destId="{1E4D3931-0DBD-4211-A24A-6AF364284B1E}" srcOrd="0" destOrd="0" parTransId="{FC93695B-FD0E-4353-B1FD-4328F4386DEC}" sibTransId="{CADAA3D9-7C63-4729-85B0-64C8AF644EEF}"/>
    <dgm:cxn modelId="{EC506149-424E-4A88-88CD-9A4AC92B8AAE}" type="presOf" srcId="{457DE79D-A0DC-49E8-A5B4-8C42F6413AF9}" destId="{C6EE2E6D-F7EA-41D6-B553-F172C4C0F3AF}" srcOrd="0" destOrd="0" presId="urn:microsoft.com/office/officeart/2005/8/layout/vList5"/>
    <dgm:cxn modelId="{8642E359-98A4-49DA-B071-8FD3E80295FE}" type="presOf" srcId="{AA046201-5C4D-445E-BF0B-5C6D2B0A1945}" destId="{C04276DC-EE64-470A-B8BC-09067B8045FA}" srcOrd="0" destOrd="0" presId="urn:microsoft.com/office/officeart/2005/8/layout/vList5"/>
    <dgm:cxn modelId="{63B8873B-3E17-4B7A-A262-9440D26748D7}" srcId="{910FE7E1-CAA4-4394-BC8A-99BF3BE82790}" destId="{887A8390-E28E-4A88-879C-4DE0C7600FAB}" srcOrd="0" destOrd="0" parTransId="{5394B295-FB33-4B5E-A06E-BED0FEB973A3}" sibTransId="{4C492ADB-09EE-44F0-88B3-4F93775E06C7}"/>
    <dgm:cxn modelId="{0DFEC5A4-84CF-4B1A-B4F3-4BE10252B43F}" type="presOf" srcId="{D1776C8F-2B10-4075-8DF7-7F65AB725ED5}" destId="{F5034101-5B7D-4FE7-B47A-5A48CF39606B}" srcOrd="0" destOrd="0" presId="urn:microsoft.com/office/officeart/2005/8/layout/vList5"/>
    <dgm:cxn modelId="{33DF5ED9-4792-4DAC-AC5B-157228B58596}" srcId="{F6FEADD9-F67D-41F5-BA4C-3C84956E7F46}" destId="{457DE79D-A0DC-49E8-A5B4-8C42F6413AF9}" srcOrd="4" destOrd="0" parTransId="{786AD4EE-06E3-4E9C-B666-9D657EA8E0C8}" sibTransId="{14830075-500F-4116-B121-1DE019AE834A}"/>
    <dgm:cxn modelId="{2C8141D7-DBA2-45B4-BD09-29FE80FD79FF}" type="presParOf" srcId="{AAE7A1E6-6847-453D-B55B-8A82BF138C1D}" destId="{C4407577-18A2-46E0-8805-2838042EB67A}" srcOrd="0" destOrd="0" presId="urn:microsoft.com/office/officeart/2005/8/layout/vList5"/>
    <dgm:cxn modelId="{3B416B1B-1ABB-466E-9DC1-C02ECB4B11DA}" type="presParOf" srcId="{C4407577-18A2-46E0-8805-2838042EB67A}" destId="{7E429971-BC57-430F-BB25-C0574E5E39E3}" srcOrd="0" destOrd="0" presId="urn:microsoft.com/office/officeart/2005/8/layout/vList5"/>
    <dgm:cxn modelId="{DD450AD2-02C5-4B35-A612-22A6263CE48B}" type="presParOf" srcId="{C4407577-18A2-46E0-8805-2838042EB67A}" destId="{D54B1729-BC98-42C1-9C6C-D65DCBA4358F}" srcOrd="1" destOrd="0" presId="urn:microsoft.com/office/officeart/2005/8/layout/vList5"/>
    <dgm:cxn modelId="{A038475F-4370-4E5F-9730-A14FF54B226F}" type="presParOf" srcId="{AAE7A1E6-6847-453D-B55B-8A82BF138C1D}" destId="{AB8574CC-D4F2-4555-AEE3-F4EE58B11D03}" srcOrd="1" destOrd="0" presId="urn:microsoft.com/office/officeart/2005/8/layout/vList5"/>
    <dgm:cxn modelId="{D5FBCC70-19DA-47D8-A050-AC063E99E0C6}" type="presParOf" srcId="{AAE7A1E6-6847-453D-B55B-8A82BF138C1D}" destId="{85B8F607-FDD8-476A-ADBE-E1250824F294}" srcOrd="2" destOrd="0" presId="urn:microsoft.com/office/officeart/2005/8/layout/vList5"/>
    <dgm:cxn modelId="{C2F1F061-AD4B-40C9-97F6-18E2373D6E20}" type="presParOf" srcId="{85B8F607-FDD8-476A-ADBE-E1250824F294}" destId="{C04276DC-EE64-470A-B8BC-09067B8045FA}" srcOrd="0" destOrd="0" presId="urn:microsoft.com/office/officeart/2005/8/layout/vList5"/>
    <dgm:cxn modelId="{3023E78C-F88E-4A86-A163-E3206C998152}" type="presParOf" srcId="{85B8F607-FDD8-476A-ADBE-E1250824F294}" destId="{B37A5355-225B-4C6F-AED7-6C620F99EECC}" srcOrd="1" destOrd="0" presId="urn:microsoft.com/office/officeart/2005/8/layout/vList5"/>
    <dgm:cxn modelId="{D0E00929-031F-432A-9777-21DDF6092E01}" type="presParOf" srcId="{AAE7A1E6-6847-453D-B55B-8A82BF138C1D}" destId="{5ACAA866-A8A8-4183-97B5-CEEAB1525C60}" srcOrd="3" destOrd="0" presId="urn:microsoft.com/office/officeart/2005/8/layout/vList5"/>
    <dgm:cxn modelId="{63FF4E94-4F9D-4DF8-ADC6-F315B4FFD92A}" type="presParOf" srcId="{AAE7A1E6-6847-453D-B55B-8A82BF138C1D}" destId="{477213BE-9E91-4950-8451-7F60796F47F4}" srcOrd="4" destOrd="0" presId="urn:microsoft.com/office/officeart/2005/8/layout/vList5"/>
    <dgm:cxn modelId="{E56B6265-60C8-4546-A942-D26C6C984D39}" type="presParOf" srcId="{477213BE-9E91-4950-8451-7F60796F47F4}" destId="{F5034101-5B7D-4FE7-B47A-5A48CF39606B}" srcOrd="0" destOrd="0" presId="urn:microsoft.com/office/officeart/2005/8/layout/vList5"/>
    <dgm:cxn modelId="{98D9F62E-EF97-4448-8257-F0A5B055D828}" type="presParOf" srcId="{477213BE-9E91-4950-8451-7F60796F47F4}" destId="{C7C3E6FD-D83F-4BDA-907E-B5EE041DA931}" srcOrd="1" destOrd="0" presId="urn:microsoft.com/office/officeart/2005/8/layout/vList5"/>
    <dgm:cxn modelId="{78F1AA5E-6E2E-4E69-AD76-8B718F4E9E3F}" type="presParOf" srcId="{AAE7A1E6-6847-453D-B55B-8A82BF138C1D}" destId="{E31A58F9-588D-4B59-8DD7-5B394DBA5B31}" srcOrd="5" destOrd="0" presId="urn:microsoft.com/office/officeart/2005/8/layout/vList5"/>
    <dgm:cxn modelId="{0A571029-E782-4CA2-9686-52BCC1BADDA4}" type="presParOf" srcId="{AAE7A1E6-6847-453D-B55B-8A82BF138C1D}" destId="{182A9241-D712-4A59-96AB-B5F7661ABF10}" srcOrd="6" destOrd="0" presId="urn:microsoft.com/office/officeart/2005/8/layout/vList5"/>
    <dgm:cxn modelId="{6A6B56B8-30CB-4579-B681-1F279FCB0B96}" type="presParOf" srcId="{182A9241-D712-4A59-96AB-B5F7661ABF10}" destId="{ABC5DB70-20B7-4D39-8CDB-601B98437FC4}" srcOrd="0" destOrd="0" presId="urn:microsoft.com/office/officeart/2005/8/layout/vList5"/>
    <dgm:cxn modelId="{39263542-557A-4BE3-AB1F-8C7BCCE552E5}" type="presParOf" srcId="{182A9241-D712-4A59-96AB-B5F7661ABF10}" destId="{610B2616-B62E-43F6-BB65-989C7C437929}" srcOrd="1" destOrd="0" presId="urn:microsoft.com/office/officeart/2005/8/layout/vList5"/>
    <dgm:cxn modelId="{5BE73DD1-090E-45C0-9386-F3F5D6CBB698}" type="presParOf" srcId="{AAE7A1E6-6847-453D-B55B-8A82BF138C1D}" destId="{A56F9D74-1F57-4933-82EC-FBCCDA83DDF5}" srcOrd="7" destOrd="0" presId="urn:microsoft.com/office/officeart/2005/8/layout/vList5"/>
    <dgm:cxn modelId="{5D58A973-A048-485A-9A06-470BC9D7AF30}" type="presParOf" srcId="{AAE7A1E6-6847-453D-B55B-8A82BF138C1D}" destId="{9DD06D57-99E4-4F49-BDD2-04D7946E7BCD}" srcOrd="8" destOrd="0" presId="urn:microsoft.com/office/officeart/2005/8/layout/vList5"/>
    <dgm:cxn modelId="{FC346B2C-E3E8-4728-AF6B-46C0C7701F94}" type="presParOf" srcId="{9DD06D57-99E4-4F49-BDD2-04D7946E7BCD}" destId="{C6EE2E6D-F7EA-41D6-B553-F172C4C0F3AF}" srcOrd="0" destOrd="0" presId="urn:microsoft.com/office/officeart/2005/8/layout/vList5"/>
    <dgm:cxn modelId="{A65E5722-B1C8-4707-8B75-0B2156D4B65C}" type="presParOf" srcId="{9DD06D57-99E4-4F49-BDD2-04D7946E7BCD}" destId="{F1BABFCD-4216-4461-B1A4-4416FF3EBE8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8F997F-5D9D-4078-B6A0-AA2D6BC5C1F4}" type="doc">
      <dgm:prSet loTypeId="urn:microsoft.com/office/officeart/2005/8/layout/orgChart1" loCatId="hierarchy" qsTypeId="urn:microsoft.com/office/officeart/2005/8/quickstyle/simple5" qsCatId="simple" csTypeId="urn:microsoft.com/office/officeart/2005/8/colors/accent0_3" csCatId="mainScheme" phldr="1"/>
      <dgm:spPr/>
      <dgm:t>
        <a:bodyPr/>
        <a:lstStyle/>
        <a:p>
          <a:endParaRPr lang="en-US"/>
        </a:p>
      </dgm:t>
    </dgm:pt>
    <dgm:pt modelId="{D91CBB2D-5CB4-431C-B7F0-4E5F9AA72207}">
      <dgm:prSet phldrT="[Text]" custT="1"/>
      <dgm:spPr/>
      <dgm:t>
        <a:bodyPr/>
        <a:lstStyle/>
        <a:p>
          <a:r>
            <a:rPr lang="en-US" sz="3600" dirty="0" smtClean="0"/>
            <a:t>factors</a:t>
          </a:r>
          <a:endParaRPr lang="en-US" sz="4400" dirty="0"/>
        </a:p>
      </dgm:t>
    </dgm:pt>
    <dgm:pt modelId="{46953C33-2542-4A21-AF3C-0D8ABB4478E6}" type="parTrans" cxnId="{8CF225F9-2FAB-44F0-A1D4-9C07BFC8DF9D}">
      <dgm:prSet/>
      <dgm:spPr/>
      <dgm:t>
        <a:bodyPr/>
        <a:lstStyle/>
        <a:p>
          <a:endParaRPr lang="en-US"/>
        </a:p>
      </dgm:t>
    </dgm:pt>
    <dgm:pt modelId="{30B8D2DC-41C8-4C1B-9AE6-A411A0D80A8D}" type="sibTrans" cxnId="{8CF225F9-2FAB-44F0-A1D4-9C07BFC8DF9D}">
      <dgm:prSet/>
      <dgm:spPr/>
      <dgm:t>
        <a:bodyPr/>
        <a:lstStyle/>
        <a:p>
          <a:endParaRPr lang="en-US"/>
        </a:p>
      </dgm:t>
    </dgm:pt>
    <dgm:pt modelId="{4133DD7A-CE72-4CE5-A0A1-34E4503C7A01}">
      <dgm:prSet phldrT="[Text]" custT="1"/>
      <dgm:spPr/>
      <dgm:t>
        <a:bodyPr/>
        <a:lstStyle/>
        <a:p>
          <a:r>
            <a:rPr lang="en-AU" sz="2400" b="1" i="1" dirty="0" smtClean="0"/>
            <a:t>personal </a:t>
          </a:r>
          <a:endParaRPr lang="en-US" sz="2400" dirty="0"/>
        </a:p>
      </dgm:t>
    </dgm:pt>
    <dgm:pt modelId="{E2AD4123-DB31-4559-BFD3-8F24C7FE66C1}" type="parTrans" cxnId="{24ECD173-FA95-4844-8EB9-2A2761D607FE}">
      <dgm:prSet/>
      <dgm:spPr/>
      <dgm:t>
        <a:bodyPr/>
        <a:lstStyle/>
        <a:p>
          <a:endParaRPr lang="en-US"/>
        </a:p>
      </dgm:t>
    </dgm:pt>
    <dgm:pt modelId="{E4B989DE-6801-47AC-93D1-A530D30546CE}" type="sibTrans" cxnId="{24ECD173-FA95-4844-8EB9-2A2761D607FE}">
      <dgm:prSet/>
      <dgm:spPr/>
      <dgm:t>
        <a:bodyPr/>
        <a:lstStyle/>
        <a:p>
          <a:endParaRPr lang="en-US"/>
        </a:p>
      </dgm:t>
    </dgm:pt>
    <dgm:pt modelId="{6B8A9ED6-CA61-4D8B-8E98-D2EF9D3F7963}">
      <dgm:prSet phldrT="[Text]" custT="1"/>
      <dgm:spPr/>
      <dgm:t>
        <a:bodyPr/>
        <a:lstStyle/>
        <a:p>
          <a:r>
            <a:rPr lang="en-AU" sz="2400" b="1" i="1" smtClean="0"/>
            <a:t>situational </a:t>
          </a:r>
          <a:endParaRPr lang="en-US" sz="2400" dirty="0"/>
        </a:p>
      </dgm:t>
    </dgm:pt>
    <dgm:pt modelId="{25724DCF-BAAB-4F3C-B7A1-312EB0C7CDE8}" type="parTrans" cxnId="{EC157F6E-5FC6-4788-8951-EFC37C3A3824}">
      <dgm:prSet/>
      <dgm:spPr/>
      <dgm:t>
        <a:bodyPr/>
        <a:lstStyle/>
        <a:p>
          <a:endParaRPr lang="en-US"/>
        </a:p>
      </dgm:t>
    </dgm:pt>
    <dgm:pt modelId="{B936ECC0-2DE1-4C17-BC92-11A95B517584}" type="sibTrans" cxnId="{EC157F6E-5FC6-4788-8951-EFC37C3A3824}">
      <dgm:prSet/>
      <dgm:spPr/>
      <dgm:t>
        <a:bodyPr/>
        <a:lstStyle/>
        <a:p>
          <a:endParaRPr lang="en-US"/>
        </a:p>
      </dgm:t>
    </dgm:pt>
    <dgm:pt modelId="{C3301F81-D42F-4ACD-B8AD-5F3D72D3AEDB}">
      <dgm:prSet phldrT="[Text]" custT="1"/>
      <dgm:spPr/>
      <dgm:t>
        <a:bodyPr/>
        <a:lstStyle/>
        <a:p>
          <a:r>
            <a:rPr lang="en-AU" sz="2400" b="1" i="1" smtClean="0"/>
            <a:t>cultural </a:t>
          </a:r>
          <a:endParaRPr lang="en-US" sz="2400" dirty="0"/>
        </a:p>
      </dgm:t>
    </dgm:pt>
    <dgm:pt modelId="{68248DF1-8D9F-4B6B-BE46-80CC74CC51F1}" type="parTrans" cxnId="{5187959C-794F-4F90-B0AE-EC7EC466D79A}">
      <dgm:prSet/>
      <dgm:spPr/>
      <dgm:t>
        <a:bodyPr/>
        <a:lstStyle/>
        <a:p>
          <a:endParaRPr lang="en-US"/>
        </a:p>
      </dgm:t>
    </dgm:pt>
    <dgm:pt modelId="{F14DEBB1-FEF8-4F20-914B-D608F2400B06}" type="sibTrans" cxnId="{5187959C-794F-4F90-B0AE-EC7EC466D79A}">
      <dgm:prSet/>
      <dgm:spPr/>
      <dgm:t>
        <a:bodyPr/>
        <a:lstStyle/>
        <a:p>
          <a:endParaRPr lang="en-US"/>
        </a:p>
      </dgm:t>
    </dgm:pt>
    <dgm:pt modelId="{3A3B1AE7-81BC-439B-8D83-C52A6178169B}" type="pres">
      <dgm:prSet presAssocID="{5B8F997F-5D9D-4078-B6A0-AA2D6BC5C1F4}" presName="hierChild1" presStyleCnt="0">
        <dgm:presLayoutVars>
          <dgm:orgChart val="1"/>
          <dgm:chPref val="1"/>
          <dgm:dir/>
          <dgm:animOne val="branch"/>
          <dgm:animLvl val="lvl"/>
          <dgm:resizeHandles/>
        </dgm:presLayoutVars>
      </dgm:prSet>
      <dgm:spPr/>
      <dgm:t>
        <a:bodyPr/>
        <a:lstStyle/>
        <a:p>
          <a:endParaRPr lang="en-US"/>
        </a:p>
      </dgm:t>
    </dgm:pt>
    <dgm:pt modelId="{A5B69318-AECE-4710-B6CE-11CADA678CFD}" type="pres">
      <dgm:prSet presAssocID="{D91CBB2D-5CB4-431C-B7F0-4E5F9AA72207}" presName="hierRoot1" presStyleCnt="0">
        <dgm:presLayoutVars>
          <dgm:hierBranch val="init"/>
        </dgm:presLayoutVars>
      </dgm:prSet>
      <dgm:spPr/>
    </dgm:pt>
    <dgm:pt modelId="{D53F0BE6-F7C3-4E00-B02B-EC9A4EE0A757}" type="pres">
      <dgm:prSet presAssocID="{D91CBB2D-5CB4-431C-B7F0-4E5F9AA72207}" presName="rootComposite1" presStyleCnt="0"/>
      <dgm:spPr/>
    </dgm:pt>
    <dgm:pt modelId="{991AE58C-CD8B-47C8-9216-B335B775F296}" type="pres">
      <dgm:prSet presAssocID="{D91CBB2D-5CB4-431C-B7F0-4E5F9AA72207}" presName="rootText1" presStyleLbl="node0" presStyleIdx="0" presStyleCnt="1">
        <dgm:presLayoutVars>
          <dgm:chPref val="3"/>
        </dgm:presLayoutVars>
      </dgm:prSet>
      <dgm:spPr/>
      <dgm:t>
        <a:bodyPr/>
        <a:lstStyle/>
        <a:p>
          <a:endParaRPr lang="en-US"/>
        </a:p>
      </dgm:t>
    </dgm:pt>
    <dgm:pt modelId="{120A4439-7E96-4132-B00B-C553636EA5E9}" type="pres">
      <dgm:prSet presAssocID="{D91CBB2D-5CB4-431C-B7F0-4E5F9AA72207}" presName="rootConnector1" presStyleLbl="node1" presStyleIdx="0" presStyleCnt="0"/>
      <dgm:spPr/>
      <dgm:t>
        <a:bodyPr/>
        <a:lstStyle/>
        <a:p>
          <a:endParaRPr lang="en-US"/>
        </a:p>
      </dgm:t>
    </dgm:pt>
    <dgm:pt modelId="{5AEBF80A-941A-4C26-8F97-9DC49B81D833}" type="pres">
      <dgm:prSet presAssocID="{D91CBB2D-5CB4-431C-B7F0-4E5F9AA72207}" presName="hierChild2" presStyleCnt="0"/>
      <dgm:spPr/>
    </dgm:pt>
    <dgm:pt modelId="{CC4BB790-4F82-4B9D-AF87-8517F78164C9}" type="pres">
      <dgm:prSet presAssocID="{E2AD4123-DB31-4559-BFD3-8F24C7FE66C1}" presName="Name37" presStyleLbl="parChTrans1D2" presStyleIdx="0" presStyleCnt="3"/>
      <dgm:spPr/>
      <dgm:t>
        <a:bodyPr/>
        <a:lstStyle/>
        <a:p>
          <a:endParaRPr lang="en-US"/>
        </a:p>
      </dgm:t>
    </dgm:pt>
    <dgm:pt modelId="{B679DB8C-A8DC-40FA-BD29-F48D6EECD0A3}" type="pres">
      <dgm:prSet presAssocID="{4133DD7A-CE72-4CE5-A0A1-34E4503C7A01}" presName="hierRoot2" presStyleCnt="0">
        <dgm:presLayoutVars>
          <dgm:hierBranch val="init"/>
        </dgm:presLayoutVars>
      </dgm:prSet>
      <dgm:spPr/>
    </dgm:pt>
    <dgm:pt modelId="{4054F3D5-16DE-4151-A714-C4452F0B58B6}" type="pres">
      <dgm:prSet presAssocID="{4133DD7A-CE72-4CE5-A0A1-34E4503C7A01}" presName="rootComposite" presStyleCnt="0"/>
      <dgm:spPr/>
    </dgm:pt>
    <dgm:pt modelId="{BCDFD273-2322-48B5-90B9-C6504214D9BE}" type="pres">
      <dgm:prSet presAssocID="{4133DD7A-CE72-4CE5-A0A1-34E4503C7A01}" presName="rootText" presStyleLbl="node2" presStyleIdx="0" presStyleCnt="3">
        <dgm:presLayoutVars>
          <dgm:chPref val="3"/>
        </dgm:presLayoutVars>
      </dgm:prSet>
      <dgm:spPr/>
      <dgm:t>
        <a:bodyPr/>
        <a:lstStyle/>
        <a:p>
          <a:endParaRPr lang="en-US"/>
        </a:p>
      </dgm:t>
    </dgm:pt>
    <dgm:pt modelId="{44F4D571-87B4-4831-8DC7-D9D5684BD211}" type="pres">
      <dgm:prSet presAssocID="{4133DD7A-CE72-4CE5-A0A1-34E4503C7A01}" presName="rootConnector" presStyleLbl="node2" presStyleIdx="0" presStyleCnt="3"/>
      <dgm:spPr/>
      <dgm:t>
        <a:bodyPr/>
        <a:lstStyle/>
        <a:p>
          <a:endParaRPr lang="en-US"/>
        </a:p>
      </dgm:t>
    </dgm:pt>
    <dgm:pt modelId="{846A1131-3D83-494E-B9A9-E919DF53E7C9}" type="pres">
      <dgm:prSet presAssocID="{4133DD7A-CE72-4CE5-A0A1-34E4503C7A01}" presName="hierChild4" presStyleCnt="0"/>
      <dgm:spPr/>
    </dgm:pt>
    <dgm:pt modelId="{F2668A91-028C-4D9F-8CDE-5B00EE5C75DD}" type="pres">
      <dgm:prSet presAssocID="{4133DD7A-CE72-4CE5-A0A1-34E4503C7A01}" presName="hierChild5" presStyleCnt="0"/>
      <dgm:spPr/>
    </dgm:pt>
    <dgm:pt modelId="{E9AA40B1-6EB0-4D17-8919-C5E2E9C6B69A}" type="pres">
      <dgm:prSet presAssocID="{25724DCF-BAAB-4F3C-B7A1-312EB0C7CDE8}" presName="Name37" presStyleLbl="parChTrans1D2" presStyleIdx="1" presStyleCnt="3"/>
      <dgm:spPr/>
      <dgm:t>
        <a:bodyPr/>
        <a:lstStyle/>
        <a:p>
          <a:endParaRPr lang="en-US"/>
        </a:p>
      </dgm:t>
    </dgm:pt>
    <dgm:pt modelId="{B504F981-7809-4973-94F4-5DA93F1CDA0B}" type="pres">
      <dgm:prSet presAssocID="{6B8A9ED6-CA61-4D8B-8E98-D2EF9D3F7963}" presName="hierRoot2" presStyleCnt="0">
        <dgm:presLayoutVars>
          <dgm:hierBranch val="init"/>
        </dgm:presLayoutVars>
      </dgm:prSet>
      <dgm:spPr/>
    </dgm:pt>
    <dgm:pt modelId="{E09E61EC-981D-4724-B572-8A03BE60C201}" type="pres">
      <dgm:prSet presAssocID="{6B8A9ED6-CA61-4D8B-8E98-D2EF9D3F7963}" presName="rootComposite" presStyleCnt="0"/>
      <dgm:spPr/>
    </dgm:pt>
    <dgm:pt modelId="{E4F27E3F-D179-4D1D-83EA-AE7CE347FD25}" type="pres">
      <dgm:prSet presAssocID="{6B8A9ED6-CA61-4D8B-8E98-D2EF9D3F7963}" presName="rootText" presStyleLbl="node2" presStyleIdx="1" presStyleCnt="3">
        <dgm:presLayoutVars>
          <dgm:chPref val="3"/>
        </dgm:presLayoutVars>
      </dgm:prSet>
      <dgm:spPr/>
      <dgm:t>
        <a:bodyPr/>
        <a:lstStyle/>
        <a:p>
          <a:endParaRPr lang="en-US"/>
        </a:p>
      </dgm:t>
    </dgm:pt>
    <dgm:pt modelId="{28FBDC28-48C9-4898-BAC2-77C1F568C274}" type="pres">
      <dgm:prSet presAssocID="{6B8A9ED6-CA61-4D8B-8E98-D2EF9D3F7963}" presName="rootConnector" presStyleLbl="node2" presStyleIdx="1" presStyleCnt="3"/>
      <dgm:spPr/>
      <dgm:t>
        <a:bodyPr/>
        <a:lstStyle/>
        <a:p>
          <a:endParaRPr lang="en-US"/>
        </a:p>
      </dgm:t>
    </dgm:pt>
    <dgm:pt modelId="{C2036B78-41C3-4487-AFF1-F0BFB58BEB2D}" type="pres">
      <dgm:prSet presAssocID="{6B8A9ED6-CA61-4D8B-8E98-D2EF9D3F7963}" presName="hierChild4" presStyleCnt="0"/>
      <dgm:spPr/>
    </dgm:pt>
    <dgm:pt modelId="{9B85AB62-D999-40AC-9111-FC8B0385AFC0}" type="pres">
      <dgm:prSet presAssocID="{6B8A9ED6-CA61-4D8B-8E98-D2EF9D3F7963}" presName="hierChild5" presStyleCnt="0"/>
      <dgm:spPr/>
    </dgm:pt>
    <dgm:pt modelId="{FC710485-94B1-49A7-9264-F3A1079E1E34}" type="pres">
      <dgm:prSet presAssocID="{68248DF1-8D9F-4B6B-BE46-80CC74CC51F1}" presName="Name37" presStyleLbl="parChTrans1D2" presStyleIdx="2" presStyleCnt="3"/>
      <dgm:spPr/>
      <dgm:t>
        <a:bodyPr/>
        <a:lstStyle/>
        <a:p>
          <a:endParaRPr lang="en-US"/>
        </a:p>
      </dgm:t>
    </dgm:pt>
    <dgm:pt modelId="{ECCEFA03-234B-4D8F-8B3B-A186AA6B9118}" type="pres">
      <dgm:prSet presAssocID="{C3301F81-D42F-4ACD-B8AD-5F3D72D3AEDB}" presName="hierRoot2" presStyleCnt="0">
        <dgm:presLayoutVars>
          <dgm:hierBranch val="init"/>
        </dgm:presLayoutVars>
      </dgm:prSet>
      <dgm:spPr/>
    </dgm:pt>
    <dgm:pt modelId="{E196D72B-0017-49BD-99DF-E05EDF9BAEE2}" type="pres">
      <dgm:prSet presAssocID="{C3301F81-D42F-4ACD-B8AD-5F3D72D3AEDB}" presName="rootComposite" presStyleCnt="0"/>
      <dgm:spPr/>
    </dgm:pt>
    <dgm:pt modelId="{A897716A-E6F7-4157-8848-768FFCC5A7D8}" type="pres">
      <dgm:prSet presAssocID="{C3301F81-D42F-4ACD-B8AD-5F3D72D3AEDB}" presName="rootText" presStyleLbl="node2" presStyleIdx="2" presStyleCnt="3">
        <dgm:presLayoutVars>
          <dgm:chPref val="3"/>
        </dgm:presLayoutVars>
      </dgm:prSet>
      <dgm:spPr/>
      <dgm:t>
        <a:bodyPr/>
        <a:lstStyle/>
        <a:p>
          <a:endParaRPr lang="en-US"/>
        </a:p>
      </dgm:t>
    </dgm:pt>
    <dgm:pt modelId="{BA927AB1-8E41-4D39-A242-13189EB86FD1}" type="pres">
      <dgm:prSet presAssocID="{C3301F81-D42F-4ACD-B8AD-5F3D72D3AEDB}" presName="rootConnector" presStyleLbl="node2" presStyleIdx="2" presStyleCnt="3"/>
      <dgm:spPr/>
      <dgm:t>
        <a:bodyPr/>
        <a:lstStyle/>
        <a:p>
          <a:endParaRPr lang="en-US"/>
        </a:p>
      </dgm:t>
    </dgm:pt>
    <dgm:pt modelId="{5C58AFF8-BEB4-4E08-B277-EE7F61A68DE4}" type="pres">
      <dgm:prSet presAssocID="{C3301F81-D42F-4ACD-B8AD-5F3D72D3AEDB}" presName="hierChild4" presStyleCnt="0"/>
      <dgm:spPr/>
    </dgm:pt>
    <dgm:pt modelId="{39675070-DB10-4C34-8FFA-6FD3E7530743}" type="pres">
      <dgm:prSet presAssocID="{C3301F81-D42F-4ACD-B8AD-5F3D72D3AEDB}" presName="hierChild5" presStyleCnt="0"/>
      <dgm:spPr/>
    </dgm:pt>
    <dgm:pt modelId="{501FCBD4-84F7-44EA-9AB8-7871DAE81C67}" type="pres">
      <dgm:prSet presAssocID="{D91CBB2D-5CB4-431C-B7F0-4E5F9AA72207}" presName="hierChild3" presStyleCnt="0"/>
      <dgm:spPr/>
    </dgm:pt>
  </dgm:ptLst>
  <dgm:cxnLst>
    <dgm:cxn modelId="{EC157F6E-5FC6-4788-8951-EFC37C3A3824}" srcId="{D91CBB2D-5CB4-431C-B7F0-4E5F9AA72207}" destId="{6B8A9ED6-CA61-4D8B-8E98-D2EF9D3F7963}" srcOrd="1" destOrd="0" parTransId="{25724DCF-BAAB-4F3C-B7A1-312EB0C7CDE8}" sibTransId="{B936ECC0-2DE1-4C17-BC92-11A95B517584}"/>
    <dgm:cxn modelId="{51551D53-8686-4ACE-A0E4-F42D99C47EF9}" type="presOf" srcId="{4133DD7A-CE72-4CE5-A0A1-34E4503C7A01}" destId="{44F4D571-87B4-4831-8DC7-D9D5684BD211}" srcOrd="1" destOrd="0" presId="urn:microsoft.com/office/officeart/2005/8/layout/orgChart1"/>
    <dgm:cxn modelId="{8CF225F9-2FAB-44F0-A1D4-9C07BFC8DF9D}" srcId="{5B8F997F-5D9D-4078-B6A0-AA2D6BC5C1F4}" destId="{D91CBB2D-5CB4-431C-B7F0-4E5F9AA72207}" srcOrd="0" destOrd="0" parTransId="{46953C33-2542-4A21-AF3C-0D8ABB4478E6}" sibTransId="{30B8D2DC-41C8-4C1B-9AE6-A411A0D80A8D}"/>
    <dgm:cxn modelId="{F11B5912-B0D6-445E-B04F-5502A2DBA1EE}" type="presOf" srcId="{C3301F81-D42F-4ACD-B8AD-5F3D72D3AEDB}" destId="{BA927AB1-8E41-4D39-A242-13189EB86FD1}" srcOrd="1" destOrd="0" presId="urn:microsoft.com/office/officeart/2005/8/layout/orgChart1"/>
    <dgm:cxn modelId="{5187959C-794F-4F90-B0AE-EC7EC466D79A}" srcId="{D91CBB2D-5CB4-431C-B7F0-4E5F9AA72207}" destId="{C3301F81-D42F-4ACD-B8AD-5F3D72D3AEDB}" srcOrd="2" destOrd="0" parTransId="{68248DF1-8D9F-4B6B-BE46-80CC74CC51F1}" sibTransId="{F14DEBB1-FEF8-4F20-914B-D608F2400B06}"/>
    <dgm:cxn modelId="{578BA861-8060-477F-B030-8DD809861B4B}" type="presOf" srcId="{D91CBB2D-5CB4-431C-B7F0-4E5F9AA72207}" destId="{120A4439-7E96-4132-B00B-C553636EA5E9}" srcOrd="1" destOrd="0" presId="urn:microsoft.com/office/officeart/2005/8/layout/orgChart1"/>
    <dgm:cxn modelId="{0D651C2A-4562-4FBF-9636-0A7C4D7FB9D5}" type="presOf" srcId="{6B8A9ED6-CA61-4D8B-8E98-D2EF9D3F7963}" destId="{E4F27E3F-D179-4D1D-83EA-AE7CE347FD25}" srcOrd="0" destOrd="0" presId="urn:microsoft.com/office/officeart/2005/8/layout/orgChart1"/>
    <dgm:cxn modelId="{76BD1629-465F-43F9-976F-8F4D28A75EA3}" type="presOf" srcId="{5B8F997F-5D9D-4078-B6A0-AA2D6BC5C1F4}" destId="{3A3B1AE7-81BC-439B-8D83-C52A6178169B}" srcOrd="0" destOrd="0" presId="urn:microsoft.com/office/officeart/2005/8/layout/orgChart1"/>
    <dgm:cxn modelId="{1A02B08D-446A-44E2-B828-76E6CB25072C}" type="presOf" srcId="{E2AD4123-DB31-4559-BFD3-8F24C7FE66C1}" destId="{CC4BB790-4F82-4B9D-AF87-8517F78164C9}" srcOrd="0" destOrd="0" presId="urn:microsoft.com/office/officeart/2005/8/layout/orgChart1"/>
    <dgm:cxn modelId="{84F444D6-6DC7-4C02-B450-2E84EBAC4BCC}" type="presOf" srcId="{4133DD7A-CE72-4CE5-A0A1-34E4503C7A01}" destId="{BCDFD273-2322-48B5-90B9-C6504214D9BE}" srcOrd="0" destOrd="0" presId="urn:microsoft.com/office/officeart/2005/8/layout/orgChart1"/>
    <dgm:cxn modelId="{14A8852B-D2C1-498D-AFF7-11999C470451}" type="presOf" srcId="{D91CBB2D-5CB4-431C-B7F0-4E5F9AA72207}" destId="{991AE58C-CD8B-47C8-9216-B335B775F296}" srcOrd="0" destOrd="0" presId="urn:microsoft.com/office/officeart/2005/8/layout/orgChart1"/>
    <dgm:cxn modelId="{24ECD173-FA95-4844-8EB9-2A2761D607FE}" srcId="{D91CBB2D-5CB4-431C-B7F0-4E5F9AA72207}" destId="{4133DD7A-CE72-4CE5-A0A1-34E4503C7A01}" srcOrd="0" destOrd="0" parTransId="{E2AD4123-DB31-4559-BFD3-8F24C7FE66C1}" sibTransId="{E4B989DE-6801-47AC-93D1-A530D30546CE}"/>
    <dgm:cxn modelId="{32BC0E61-3153-4391-AA36-46BD7B845DA9}" type="presOf" srcId="{25724DCF-BAAB-4F3C-B7A1-312EB0C7CDE8}" destId="{E9AA40B1-6EB0-4D17-8919-C5E2E9C6B69A}" srcOrd="0" destOrd="0" presId="urn:microsoft.com/office/officeart/2005/8/layout/orgChart1"/>
    <dgm:cxn modelId="{41FB409C-D533-4B04-B814-16B6D5671D85}" type="presOf" srcId="{6B8A9ED6-CA61-4D8B-8E98-D2EF9D3F7963}" destId="{28FBDC28-48C9-4898-BAC2-77C1F568C274}" srcOrd="1" destOrd="0" presId="urn:microsoft.com/office/officeart/2005/8/layout/orgChart1"/>
    <dgm:cxn modelId="{52EB85D1-BDD4-433E-ABDB-B47CA410900D}" type="presOf" srcId="{68248DF1-8D9F-4B6B-BE46-80CC74CC51F1}" destId="{FC710485-94B1-49A7-9264-F3A1079E1E34}" srcOrd="0" destOrd="0" presId="urn:microsoft.com/office/officeart/2005/8/layout/orgChart1"/>
    <dgm:cxn modelId="{E04B17BF-7C23-448C-A479-40D9A913D04B}" type="presOf" srcId="{C3301F81-D42F-4ACD-B8AD-5F3D72D3AEDB}" destId="{A897716A-E6F7-4157-8848-768FFCC5A7D8}" srcOrd="0" destOrd="0" presId="urn:microsoft.com/office/officeart/2005/8/layout/orgChart1"/>
    <dgm:cxn modelId="{B289B43E-B82A-41A6-8AC8-15702F78F79C}" type="presParOf" srcId="{3A3B1AE7-81BC-439B-8D83-C52A6178169B}" destId="{A5B69318-AECE-4710-B6CE-11CADA678CFD}" srcOrd="0" destOrd="0" presId="urn:microsoft.com/office/officeart/2005/8/layout/orgChart1"/>
    <dgm:cxn modelId="{C1D2B850-DFEE-4D3A-8FF3-E381D6527239}" type="presParOf" srcId="{A5B69318-AECE-4710-B6CE-11CADA678CFD}" destId="{D53F0BE6-F7C3-4E00-B02B-EC9A4EE0A757}" srcOrd="0" destOrd="0" presId="urn:microsoft.com/office/officeart/2005/8/layout/orgChart1"/>
    <dgm:cxn modelId="{CC58548B-9780-4578-8C0D-5D9B43D3EC29}" type="presParOf" srcId="{D53F0BE6-F7C3-4E00-B02B-EC9A4EE0A757}" destId="{991AE58C-CD8B-47C8-9216-B335B775F296}" srcOrd="0" destOrd="0" presId="urn:microsoft.com/office/officeart/2005/8/layout/orgChart1"/>
    <dgm:cxn modelId="{136B1C48-9C7E-4BBB-9C5E-F42FA02FC291}" type="presParOf" srcId="{D53F0BE6-F7C3-4E00-B02B-EC9A4EE0A757}" destId="{120A4439-7E96-4132-B00B-C553636EA5E9}" srcOrd="1" destOrd="0" presId="urn:microsoft.com/office/officeart/2005/8/layout/orgChart1"/>
    <dgm:cxn modelId="{F1AAD484-5300-4756-AA32-EE6997F0B14B}" type="presParOf" srcId="{A5B69318-AECE-4710-B6CE-11CADA678CFD}" destId="{5AEBF80A-941A-4C26-8F97-9DC49B81D833}" srcOrd="1" destOrd="0" presId="urn:microsoft.com/office/officeart/2005/8/layout/orgChart1"/>
    <dgm:cxn modelId="{32D84FD0-2BBA-45C9-AA29-E3C54AC97709}" type="presParOf" srcId="{5AEBF80A-941A-4C26-8F97-9DC49B81D833}" destId="{CC4BB790-4F82-4B9D-AF87-8517F78164C9}" srcOrd="0" destOrd="0" presId="urn:microsoft.com/office/officeart/2005/8/layout/orgChart1"/>
    <dgm:cxn modelId="{7C2D4A03-BF4B-478A-978E-2BF7E4A18647}" type="presParOf" srcId="{5AEBF80A-941A-4C26-8F97-9DC49B81D833}" destId="{B679DB8C-A8DC-40FA-BD29-F48D6EECD0A3}" srcOrd="1" destOrd="0" presId="urn:microsoft.com/office/officeart/2005/8/layout/orgChart1"/>
    <dgm:cxn modelId="{D9C63348-F98C-4290-A36A-E4CD1797AA7B}" type="presParOf" srcId="{B679DB8C-A8DC-40FA-BD29-F48D6EECD0A3}" destId="{4054F3D5-16DE-4151-A714-C4452F0B58B6}" srcOrd="0" destOrd="0" presId="urn:microsoft.com/office/officeart/2005/8/layout/orgChart1"/>
    <dgm:cxn modelId="{CA59B8D7-16DC-4AAD-A759-8934FD216CD1}" type="presParOf" srcId="{4054F3D5-16DE-4151-A714-C4452F0B58B6}" destId="{BCDFD273-2322-48B5-90B9-C6504214D9BE}" srcOrd="0" destOrd="0" presId="urn:microsoft.com/office/officeart/2005/8/layout/orgChart1"/>
    <dgm:cxn modelId="{F8D97A14-0CAC-481F-AAA2-8002DAFDD9EE}" type="presParOf" srcId="{4054F3D5-16DE-4151-A714-C4452F0B58B6}" destId="{44F4D571-87B4-4831-8DC7-D9D5684BD211}" srcOrd="1" destOrd="0" presId="urn:microsoft.com/office/officeart/2005/8/layout/orgChart1"/>
    <dgm:cxn modelId="{C230FE7B-1BA2-4328-8AEE-575908CD1B45}" type="presParOf" srcId="{B679DB8C-A8DC-40FA-BD29-F48D6EECD0A3}" destId="{846A1131-3D83-494E-B9A9-E919DF53E7C9}" srcOrd="1" destOrd="0" presId="urn:microsoft.com/office/officeart/2005/8/layout/orgChart1"/>
    <dgm:cxn modelId="{570FDB2A-E64E-4BBC-923D-CD439DD5329A}" type="presParOf" srcId="{B679DB8C-A8DC-40FA-BD29-F48D6EECD0A3}" destId="{F2668A91-028C-4D9F-8CDE-5B00EE5C75DD}" srcOrd="2" destOrd="0" presId="urn:microsoft.com/office/officeart/2005/8/layout/orgChart1"/>
    <dgm:cxn modelId="{D0484CDC-37D1-42C5-920F-091D8DC37915}" type="presParOf" srcId="{5AEBF80A-941A-4C26-8F97-9DC49B81D833}" destId="{E9AA40B1-6EB0-4D17-8919-C5E2E9C6B69A}" srcOrd="2" destOrd="0" presId="urn:microsoft.com/office/officeart/2005/8/layout/orgChart1"/>
    <dgm:cxn modelId="{F43C1296-9AE1-4F25-8659-163FE1E97129}" type="presParOf" srcId="{5AEBF80A-941A-4C26-8F97-9DC49B81D833}" destId="{B504F981-7809-4973-94F4-5DA93F1CDA0B}" srcOrd="3" destOrd="0" presId="urn:microsoft.com/office/officeart/2005/8/layout/orgChart1"/>
    <dgm:cxn modelId="{20FFA5DE-A6D1-4C89-BE46-167844AEAA9B}" type="presParOf" srcId="{B504F981-7809-4973-94F4-5DA93F1CDA0B}" destId="{E09E61EC-981D-4724-B572-8A03BE60C201}" srcOrd="0" destOrd="0" presId="urn:microsoft.com/office/officeart/2005/8/layout/orgChart1"/>
    <dgm:cxn modelId="{DE4A8A55-D35E-4199-AC23-B2DE6B3089C8}" type="presParOf" srcId="{E09E61EC-981D-4724-B572-8A03BE60C201}" destId="{E4F27E3F-D179-4D1D-83EA-AE7CE347FD25}" srcOrd="0" destOrd="0" presId="urn:microsoft.com/office/officeart/2005/8/layout/orgChart1"/>
    <dgm:cxn modelId="{FE1846B9-3E8A-4FB6-A28E-A27DDBB90B07}" type="presParOf" srcId="{E09E61EC-981D-4724-B572-8A03BE60C201}" destId="{28FBDC28-48C9-4898-BAC2-77C1F568C274}" srcOrd="1" destOrd="0" presId="urn:microsoft.com/office/officeart/2005/8/layout/orgChart1"/>
    <dgm:cxn modelId="{48B2895F-241F-4CE5-953F-683624CDC88F}" type="presParOf" srcId="{B504F981-7809-4973-94F4-5DA93F1CDA0B}" destId="{C2036B78-41C3-4487-AFF1-F0BFB58BEB2D}" srcOrd="1" destOrd="0" presId="urn:microsoft.com/office/officeart/2005/8/layout/orgChart1"/>
    <dgm:cxn modelId="{E70CC424-8BF1-44D3-A7E5-216A17BBCE3F}" type="presParOf" srcId="{B504F981-7809-4973-94F4-5DA93F1CDA0B}" destId="{9B85AB62-D999-40AC-9111-FC8B0385AFC0}" srcOrd="2" destOrd="0" presId="urn:microsoft.com/office/officeart/2005/8/layout/orgChart1"/>
    <dgm:cxn modelId="{B7C7498F-B6E0-4144-8E84-017D22C7AE2F}" type="presParOf" srcId="{5AEBF80A-941A-4C26-8F97-9DC49B81D833}" destId="{FC710485-94B1-49A7-9264-F3A1079E1E34}" srcOrd="4" destOrd="0" presId="urn:microsoft.com/office/officeart/2005/8/layout/orgChart1"/>
    <dgm:cxn modelId="{30698839-194C-4200-B7E8-8F83162A89F6}" type="presParOf" srcId="{5AEBF80A-941A-4C26-8F97-9DC49B81D833}" destId="{ECCEFA03-234B-4D8F-8B3B-A186AA6B9118}" srcOrd="5" destOrd="0" presId="urn:microsoft.com/office/officeart/2005/8/layout/orgChart1"/>
    <dgm:cxn modelId="{3D757BA5-114E-4F07-B7D8-E31238F1D531}" type="presParOf" srcId="{ECCEFA03-234B-4D8F-8B3B-A186AA6B9118}" destId="{E196D72B-0017-49BD-99DF-E05EDF9BAEE2}" srcOrd="0" destOrd="0" presId="urn:microsoft.com/office/officeart/2005/8/layout/orgChart1"/>
    <dgm:cxn modelId="{3D5094A2-882A-4227-8D16-3E58BC28535D}" type="presParOf" srcId="{E196D72B-0017-49BD-99DF-E05EDF9BAEE2}" destId="{A897716A-E6F7-4157-8848-768FFCC5A7D8}" srcOrd="0" destOrd="0" presId="urn:microsoft.com/office/officeart/2005/8/layout/orgChart1"/>
    <dgm:cxn modelId="{56C425F8-A5BC-4B1B-86F8-7215BBFFC698}" type="presParOf" srcId="{E196D72B-0017-49BD-99DF-E05EDF9BAEE2}" destId="{BA927AB1-8E41-4D39-A242-13189EB86FD1}" srcOrd="1" destOrd="0" presId="urn:microsoft.com/office/officeart/2005/8/layout/orgChart1"/>
    <dgm:cxn modelId="{FD426858-CB13-477C-9CF8-43A5703A2805}" type="presParOf" srcId="{ECCEFA03-234B-4D8F-8B3B-A186AA6B9118}" destId="{5C58AFF8-BEB4-4E08-B277-EE7F61A68DE4}" srcOrd="1" destOrd="0" presId="urn:microsoft.com/office/officeart/2005/8/layout/orgChart1"/>
    <dgm:cxn modelId="{D5A0A3CA-45F0-4107-8298-8631BDC8E49C}" type="presParOf" srcId="{ECCEFA03-234B-4D8F-8B3B-A186AA6B9118}" destId="{39675070-DB10-4C34-8FFA-6FD3E7530743}" srcOrd="2" destOrd="0" presId="urn:microsoft.com/office/officeart/2005/8/layout/orgChart1"/>
    <dgm:cxn modelId="{9DE47BE4-5F37-4F7E-A4E9-89279FD23504}" type="presParOf" srcId="{A5B69318-AECE-4710-B6CE-11CADA678CFD}" destId="{501FCBD4-84F7-44EA-9AB8-7871DAE81C6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BA3A7E-6F94-4DFF-B573-EFD3936EAE63}" type="doc">
      <dgm:prSet loTypeId="urn:microsoft.com/office/officeart/2005/8/layout/hierarchy3" loCatId="list" qsTypeId="urn:microsoft.com/office/officeart/2005/8/quickstyle/simple5" qsCatId="simple" csTypeId="urn:microsoft.com/office/officeart/2005/8/colors/accent0_3" csCatId="mainScheme" phldr="1"/>
      <dgm:spPr/>
      <dgm:t>
        <a:bodyPr/>
        <a:lstStyle/>
        <a:p>
          <a:endParaRPr lang="en-US"/>
        </a:p>
      </dgm:t>
    </dgm:pt>
    <dgm:pt modelId="{52CAEF8C-5047-4CDA-81DE-46BD100B1280}">
      <dgm:prSet phldrT="[Text]"/>
      <dgm:spPr/>
      <dgm:t>
        <a:bodyPr/>
        <a:lstStyle/>
        <a:p>
          <a:r>
            <a:rPr lang="en-US" dirty="0" smtClean="0"/>
            <a:t>Learner autonomy</a:t>
          </a:r>
          <a:endParaRPr lang="en-US" dirty="0"/>
        </a:p>
      </dgm:t>
    </dgm:pt>
    <dgm:pt modelId="{BFF8CC20-0523-45EE-8286-3FFF9BC006B0}" type="parTrans" cxnId="{4AEE5649-C8AD-4DC6-A948-7F92A3C738B5}">
      <dgm:prSet/>
      <dgm:spPr/>
      <dgm:t>
        <a:bodyPr/>
        <a:lstStyle/>
        <a:p>
          <a:endParaRPr lang="en-US"/>
        </a:p>
      </dgm:t>
    </dgm:pt>
    <dgm:pt modelId="{17A15BF5-BB1E-453A-AB37-289447AC637D}" type="sibTrans" cxnId="{4AEE5649-C8AD-4DC6-A948-7F92A3C738B5}">
      <dgm:prSet/>
      <dgm:spPr/>
      <dgm:t>
        <a:bodyPr/>
        <a:lstStyle/>
        <a:p>
          <a:endParaRPr lang="en-US"/>
        </a:p>
      </dgm:t>
    </dgm:pt>
    <dgm:pt modelId="{95E1EF8E-4DA1-4FF0-8817-7AB26EA2F933}">
      <dgm:prSet phldrT="[Text]"/>
      <dgm:spPr/>
      <dgm:t>
        <a:bodyPr/>
        <a:lstStyle/>
        <a:p>
          <a:pPr algn="l"/>
          <a:r>
            <a:rPr lang="en-US" dirty="0" smtClean="0"/>
            <a:t>Initiating</a:t>
          </a:r>
          <a:endParaRPr lang="en-US" dirty="0"/>
        </a:p>
      </dgm:t>
    </dgm:pt>
    <dgm:pt modelId="{2EA64530-A21B-42B2-AFCA-C82C61AF682A}" type="parTrans" cxnId="{22D778A2-B876-435D-B8DF-98E33C45279A}">
      <dgm:prSet/>
      <dgm:spPr/>
      <dgm:t>
        <a:bodyPr/>
        <a:lstStyle/>
        <a:p>
          <a:endParaRPr lang="en-US"/>
        </a:p>
      </dgm:t>
    </dgm:pt>
    <dgm:pt modelId="{E40B9FDD-A570-4961-A778-777D1D914468}" type="sibTrans" cxnId="{22D778A2-B876-435D-B8DF-98E33C45279A}">
      <dgm:prSet/>
      <dgm:spPr/>
      <dgm:t>
        <a:bodyPr/>
        <a:lstStyle/>
        <a:p>
          <a:endParaRPr lang="en-US"/>
        </a:p>
      </dgm:t>
    </dgm:pt>
    <dgm:pt modelId="{1BDC113A-C990-4493-9662-EB0EA83FD5DD}">
      <dgm:prSet phldrT="[Text]"/>
      <dgm:spPr/>
      <dgm:t>
        <a:bodyPr/>
        <a:lstStyle/>
        <a:p>
          <a:pPr algn="l"/>
          <a:r>
            <a:rPr lang="en-US" dirty="0" smtClean="0"/>
            <a:t>Monitoring</a:t>
          </a:r>
          <a:endParaRPr lang="en-US" dirty="0"/>
        </a:p>
      </dgm:t>
    </dgm:pt>
    <dgm:pt modelId="{32FF7068-BCCF-493E-AFCC-B2486F68690C}" type="parTrans" cxnId="{953B3CB8-93D2-4A08-B817-45B8C878A577}">
      <dgm:prSet/>
      <dgm:spPr/>
      <dgm:t>
        <a:bodyPr/>
        <a:lstStyle/>
        <a:p>
          <a:endParaRPr lang="en-US"/>
        </a:p>
      </dgm:t>
    </dgm:pt>
    <dgm:pt modelId="{F2E8E64A-6B00-43D3-B6A8-CB24D860F9D1}" type="sibTrans" cxnId="{953B3CB8-93D2-4A08-B817-45B8C878A577}">
      <dgm:prSet/>
      <dgm:spPr/>
      <dgm:t>
        <a:bodyPr/>
        <a:lstStyle/>
        <a:p>
          <a:endParaRPr lang="en-US"/>
        </a:p>
      </dgm:t>
    </dgm:pt>
    <dgm:pt modelId="{FC575216-69EC-4277-B314-B2D0C8F171FE}">
      <dgm:prSet/>
      <dgm:spPr/>
      <dgm:t>
        <a:bodyPr/>
        <a:lstStyle/>
        <a:p>
          <a:pPr algn="l"/>
          <a:r>
            <a:rPr lang="en-US" dirty="0" smtClean="0"/>
            <a:t>Evaluating</a:t>
          </a:r>
          <a:endParaRPr lang="en-US" dirty="0"/>
        </a:p>
      </dgm:t>
    </dgm:pt>
    <dgm:pt modelId="{14B9A85E-1D83-477E-A1A4-375196AD3702}" type="parTrans" cxnId="{272C494B-1C5D-4DFB-8ABC-9DDB7B7D24EF}">
      <dgm:prSet/>
      <dgm:spPr/>
      <dgm:t>
        <a:bodyPr/>
        <a:lstStyle/>
        <a:p>
          <a:endParaRPr lang="en-US"/>
        </a:p>
      </dgm:t>
    </dgm:pt>
    <dgm:pt modelId="{35E54B1D-55D3-4A0D-BD9D-61E6CBD8EA07}" type="sibTrans" cxnId="{272C494B-1C5D-4DFB-8ABC-9DDB7B7D24EF}">
      <dgm:prSet/>
      <dgm:spPr/>
      <dgm:t>
        <a:bodyPr/>
        <a:lstStyle/>
        <a:p>
          <a:endParaRPr lang="en-US"/>
        </a:p>
      </dgm:t>
    </dgm:pt>
    <dgm:pt modelId="{FD81043F-C538-4D35-90D7-A578790B19F8}" type="pres">
      <dgm:prSet presAssocID="{2DBA3A7E-6F94-4DFF-B573-EFD3936EAE63}" presName="diagram" presStyleCnt="0">
        <dgm:presLayoutVars>
          <dgm:chPref val="1"/>
          <dgm:dir/>
          <dgm:animOne val="branch"/>
          <dgm:animLvl val="lvl"/>
          <dgm:resizeHandles/>
        </dgm:presLayoutVars>
      </dgm:prSet>
      <dgm:spPr/>
      <dgm:t>
        <a:bodyPr/>
        <a:lstStyle/>
        <a:p>
          <a:endParaRPr lang="en-US"/>
        </a:p>
      </dgm:t>
    </dgm:pt>
    <dgm:pt modelId="{EF67D18B-7E51-4CF3-AF11-5703E5968C15}" type="pres">
      <dgm:prSet presAssocID="{52CAEF8C-5047-4CDA-81DE-46BD100B1280}" presName="root" presStyleCnt="0"/>
      <dgm:spPr/>
    </dgm:pt>
    <dgm:pt modelId="{6C43DF67-5AA1-416A-B315-47E26CD45D69}" type="pres">
      <dgm:prSet presAssocID="{52CAEF8C-5047-4CDA-81DE-46BD100B1280}" presName="rootComposite" presStyleCnt="0"/>
      <dgm:spPr/>
    </dgm:pt>
    <dgm:pt modelId="{F5058F8D-670C-4FEC-90EA-AC7883D154EC}" type="pres">
      <dgm:prSet presAssocID="{52CAEF8C-5047-4CDA-81DE-46BD100B1280}" presName="rootText" presStyleLbl="node1" presStyleIdx="0" presStyleCnt="1"/>
      <dgm:spPr/>
      <dgm:t>
        <a:bodyPr/>
        <a:lstStyle/>
        <a:p>
          <a:endParaRPr lang="en-US"/>
        </a:p>
      </dgm:t>
    </dgm:pt>
    <dgm:pt modelId="{43ABB5C8-E28F-4C41-B259-DA811DCC5643}" type="pres">
      <dgm:prSet presAssocID="{52CAEF8C-5047-4CDA-81DE-46BD100B1280}" presName="rootConnector" presStyleLbl="node1" presStyleIdx="0" presStyleCnt="1"/>
      <dgm:spPr/>
      <dgm:t>
        <a:bodyPr/>
        <a:lstStyle/>
        <a:p>
          <a:endParaRPr lang="en-US"/>
        </a:p>
      </dgm:t>
    </dgm:pt>
    <dgm:pt modelId="{A4DF62F7-5626-45D8-A67A-B75CBE72232F}" type="pres">
      <dgm:prSet presAssocID="{52CAEF8C-5047-4CDA-81DE-46BD100B1280}" presName="childShape" presStyleCnt="0"/>
      <dgm:spPr/>
    </dgm:pt>
    <dgm:pt modelId="{14F81703-13F3-4685-8782-CAB29D1C1391}" type="pres">
      <dgm:prSet presAssocID="{2EA64530-A21B-42B2-AFCA-C82C61AF682A}" presName="Name13" presStyleLbl="parChTrans1D2" presStyleIdx="0" presStyleCnt="3"/>
      <dgm:spPr/>
      <dgm:t>
        <a:bodyPr/>
        <a:lstStyle/>
        <a:p>
          <a:endParaRPr lang="en-US"/>
        </a:p>
      </dgm:t>
    </dgm:pt>
    <dgm:pt modelId="{CFFC5961-8051-42C8-A571-685E0CBFF60D}" type="pres">
      <dgm:prSet presAssocID="{95E1EF8E-4DA1-4FF0-8817-7AB26EA2F933}" presName="childText" presStyleLbl="bgAcc1" presStyleIdx="0" presStyleCnt="3">
        <dgm:presLayoutVars>
          <dgm:bulletEnabled val="1"/>
        </dgm:presLayoutVars>
      </dgm:prSet>
      <dgm:spPr/>
      <dgm:t>
        <a:bodyPr/>
        <a:lstStyle/>
        <a:p>
          <a:endParaRPr lang="en-US"/>
        </a:p>
      </dgm:t>
    </dgm:pt>
    <dgm:pt modelId="{99269B14-D274-4DCF-9D36-1231B120586B}" type="pres">
      <dgm:prSet presAssocID="{32FF7068-BCCF-493E-AFCC-B2486F68690C}" presName="Name13" presStyleLbl="parChTrans1D2" presStyleIdx="1" presStyleCnt="3"/>
      <dgm:spPr/>
      <dgm:t>
        <a:bodyPr/>
        <a:lstStyle/>
        <a:p>
          <a:endParaRPr lang="en-US"/>
        </a:p>
      </dgm:t>
    </dgm:pt>
    <dgm:pt modelId="{437BF5DD-B531-4F59-8F86-887B1A3D929C}" type="pres">
      <dgm:prSet presAssocID="{1BDC113A-C990-4493-9662-EB0EA83FD5DD}" presName="childText" presStyleLbl="bgAcc1" presStyleIdx="1" presStyleCnt="3">
        <dgm:presLayoutVars>
          <dgm:bulletEnabled val="1"/>
        </dgm:presLayoutVars>
      </dgm:prSet>
      <dgm:spPr/>
      <dgm:t>
        <a:bodyPr/>
        <a:lstStyle/>
        <a:p>
          <a:endParaRPr lang="en-US"/>
        </a:p>
      </dgm:t>
    </dgm:pt>
    <dgm:pt modelId="{CF73601C-75EC-4018-A30B-C56E484896D9}" type="pres">
      <dgm:prSet presAssocID="{14B9A85E-1D83-477E-A1A4-375196AD3702}" presName="Name13" presStyleLbl="parChTrans1D2" presStyleIdx="2" presStyleCnt="3"/>
      <dgm:spPr/>
      <dgm:t>
        <a:bodyPr/>
        <a:lstStyle/>
        <a:p>
          <a:endParaRPr lang="en-US"/>
        </a:p>
      </dgm:t>
    </dgm:pt>
    <dgm:pt modelId="{A56F1718-B1AC-4362-A735-07C37680B962}" type="pres">
      <dgm:prSet presAssocID="{FC575216-69EC-4277-B314-B2D0C8F171FE}" presName="childText" presStyleLbl="bgAcc1" presStyleIdx="2" presStyleCnt="3">
        <dgm:presLayoutVars>
          <dgm:bulletEnabled val="1"/>
        </dgm:presLayoutVars>
      </dgm:prSet>
      <dgm:spPr/>
      <dgm:t>
        <a:bodyPr/>
        <a:lstStyle/>
        <a:p>
          <a:endParaRPr lang="en-US"/>
        </a:p>
      </dgm:t>
    </dgm:pt>
  </dgm:ptLst>
  <dgm:cxnLst>
    <dgm:cxn modelId="{953B3CB8-93D2-4A08-B817-45B8C878A577}" srcId="{52CAEF8C-5047-4CDA-81DE-46BD100B1280}" destId="{1BDC113A-C990-4493-9662-EB0EA83FD5DD}" srcOrd="1" destOrd="0" parTransId="{32FF7068-BCCF-493E-AFCC-B2486F68690C}" sibTransId="{F2E8E64A-6B00-43D3-B6A8-CB24D860F9D1}"/>
    <dgm:cxn modelId="{C6CDB3C0-CA55-477D-AC3C-F9D94DDA97BE}" type="presOf" srcId="{32FF7068-BCCF-493E-AFCC-B2486F68690C}" destId="{99269B14-D274-4DCF-9D36-1231B120586B}" srcOrd="0" destOrd="0" presId="urn:microsoft.com/office/officeart/2005/8/layout/hierarchy3"/>
    <dgm:cxn modelId="{00A3C168-4DAC-4973-9CDF-9FC7A42400EC}" type="presOf" srcId="{1BDC113A-C990-4493-9662-EB0EA83FD5DD}" destId="{437BF5DD-B531-4F59-8F86-887B1A3D929C}" srcOrd="0" destOrd="0" presId="urn:microsoft.com/office/officeart/2005/8/layout/hierarchy3"/>
    <dgm:cxn modelId="{3C6CC961-54AF-4426-BB45-283640F81439}" type="presOf" srcId="{14B9A85E-1D83-477E-A1A4-375196AD3702}" destId="{CF73601C-75EC-4018-A30B-C56E484896D9}" srcOrd="0" destOrd="0" presId="urn:microsoft.com/office/officeart/2005/8/layout/hierarchy3"/>
    <dgm:cxn modelId="{A600253A-5FBE-4169-9CF8-2304BEA44AE3}" type="presOf" srcId="{95E1EF8E-4DA1-4FF0-8817-7AB26EA2F933}" destId="{CFFC5961-8051-42C8-A571-685E0CBFF60D}" srcOrd="0" destOrd="0" presId="urn:microsoft.com/office/officeart/2005/8/layout/hierarchy3"/>
    <dgm:cxn modelId="{22D778A2-B876-435D-B8DF-98E33C45279A}" srcId="{52CAEF8C-5047-4CDA-81DE-46BD100B1280}" destId="{95E1EF8E-4DA1-4FF0-8817-7AB26EA2F933}" srcOrd="0" destOrd="0" parTransId="{2EA64530-A21B-42B2-AFCA-C82C61AF682A}" sibTransId="{E40B9FDD-A570-4961-A778-777D1D914468}"/>
    <dgm:cxn modelId="{7FB0DD6B-8257-4E91-B7A5-8648DEB2BA2C}" type="presOf" srcId="{2DBA3A7E-6F94-4DFF-B573-EFD3936EAE63}" destId="{FD81043F-C538-4D35-90D7-A578790B19F8}" srcOrd="0" destOrd="0" presId="urn:microsoft.com/office/officeart/2005/8/layout/hierarchy3"/>
    <dgm:cxn modelId="{4AEE5649-C8AD-4DC6-A948-7F92A3C738B5}" srcId="{2DBA3A7E-6F94-4DFF-B573-EFD3936EAE63}" destId="{52CAEF8C-5047-4CDA-81DE-46BD100B1280}" srcOrd="0" destOrd="0" parTransId="{BFF8CC20-0523-45EE-8286-3FFF9BC006B0}" sibTransId="{17A15BF5-BB1E-453A-AB37-289447AC637D}"/>
    <dgm:cxn modelId="{EBDB6A49-C22B-4B1F-A3BE-4FCA70B3D00D}" type="presOf" srcId="{52CAEF8C-5047-4CDA-81DE-46BD100B1280}" destId="{F5058F8D-670C-4FEC-90EA-AC7883D154EC}" srcOrd="0" destOrd="0" presId="urn:microsoft.com/office/officeart/2005/8/layout/hierarchy3"/>
    <dgm:cxn modelId="{95209A50-6E8C-43B2-BC09-0CE6F37B95EC}" type="presOf" srcId="{52CAEF8C-5047-4CDA-81DE-46BD100B1280}" destId="{43ABB5C8-E28F-4C41-B259-DA811DCC5643}" srcOrd="1" destOrd="0" presId="urn:microsoft.com/office/officeart/2005/8/layout/hierarchy3"/>
    <dgm:cxn modelId="{BF41AD36-327C-4F27-9F5D-4DDC63B381F3}" type="presOf" srcId="{FC575216-69EC-4277-B314-B2D0C8F171FE}" destId="{A56F1718-B1AC-4362-A735-07C37680B962}" srcOrd="0" destOrd="0" presId="urn:microsoft.com/office/officeart/2005/8/layout/hierarchy3"/>
    <dgm:cxn modelId="{272C494B-1C5D-4DFB-8ABC-9DDB7B7D24EF}" srcId="{52CAEF8C-5047-4CDA-81DE-46BD100B1280}" destId="{FC575216-69EC-4277-B314-B2D0C8F171FE}" srcOrd="2" destOrd="0" parTransId="{14B9A85E-1D83-477E-A1A4-375196AD3702}" sibTransId="{35E54B1D-55D3-4A0D-BD9D-61E6CBD8EA07}"/>
    <dgm:cxn modelId="{88344E45-EABF-4690-86D6-520DDE281D9C}" type="presOf" srcId="{2EA64530-A21B-42B2-AFCA-C82C61AF682A}" destId="{14F81703-13F3-4685-8782-CAB29D1C1391}" srcOrd="0" destOrd="0" presId="urn:microsoft.com/office/officeart/2005/8/layout/hierarchy3"/>
    <dgm:cxn modelId="{D92E3DDD-6567-4C49-841E-F58FF61BF031}" type="presParOf" srcId="{FD81043F-C538-4D35-90D7-A578790B19F8}" destId="{EF67D18B-7E51-4CF3-AF11-5703E5968C15}" srcOrd="0" destOrd="0" presId="urn:microsoft.com/office/officeart/2005/8/layout/hierarchy3"/>
    <dgm:cxn modelId="{180FB0F6-20B7-4F71-8E4C-6CCC1ADD4404}" type="presParOf" srcId="{EF67D18B-7E51-4CF3-AF11-5703E5968C15}" destId="{6C43DF67-5AA1-416A-B315-47E26CD45D69}" srcOrd="0" destOrd="0" presId="urn:microsoft.com/office/officeart/2005/8/layout/hierarchy3"/>
    <dgm:cxn modelId="{37D23839-B5AF-4D57-A70F-67409624BC27}" type="presParOf" srcId="{6C43DF67-5AA1-416A-B315-47E26CD45D69}" destId="{F5058F8D-670C-4FEC-90EA-AC7883D154EC}" srcOrd="0" destOrd="0" presId="urn:microsoft.com/office/officeart/2005/8/layout/hierarchy3"/>
    <dgm:cxn modelId="{C519BB3A-45E5-4960-A105-60EE867E7997}" type="presParOf" srcId="{6C43DF67-5AA1-416A-B315-47E26CD45D69}" destId="{43ABB5C8-E28F-4C41-B259-DA811DCC5643}" srcOrd="1" destOrd="0" presId="urn:microsoft.com/office/officeart/2005/8/layout/hierarchy3"/>
    <dgm:cxn modelId="{D5A7CD22-0A79-46B5-8221-561FEEBBCAD4}" type="presParOf" srcId="{EF67D18B-7E51-4CF3-AF11-5703E5968C15}" destId="{A4DF62F7-5626-45D8-A67A-B75CBE72232F}" srcOrd="1" destOrd="0" presId="urn:microsoft.com/office/officeart/2005/8/layout/hierarchy3"/>
    <dgm:cxn modelId="{154E55EE-9123-41CA-B93C-910810644C50}" type="presParOf" srcId="{A4DF62F7-5626-45D8-A67A-B75CBE72232F}" destId="{14F81703-13F3-4685-8782-CAB29D1C1391}" srcOrd="0" destOrd="0" presId="urn:microsoft.com/office/officeart/2005/8/layout/hierarchy3"/>
    <dgm:cxn modelId="{BAD9452F-6118-4DB3-9C66-028EAD9C79A1}" type="presParOf" srcId="{A4DF62F7-5626-45D8-A67A-B75CBE72232F}" destId="{CFFC5961-8051-42C8-A571-685E0CBFF60D}" srcOrd="1" destOrd="0" presId="urn:microsoft.com/office/officeart/2005/8/layout/hierarchy3"/>
    <dgm:cxn modelId="{965E95E5-CD7B-4472-87B0-2D8F11A03AB3}" type="presParOf" srcId="{A4DF62F7-5626-45D8-A67A-B75CBE72232F}" destId="{99269B14-D274-4DCF-9D36-1231B120586B}" srcOrd="2" destOrd="0" presId="urn:microsoft.com/office/officeart/2005/8/layout/hierarchy3"/>
    <dgm:cxn modelId="{2089B36B-9392-4E03-AF75-0E7F757E9095}" type="presParOf" srcId="{A4DF62F7-5626-45D8-A67A-B75CBE72232F}" destId="{437BF5DD-B531-4F59-8F86-887B1A3D929C}" srcOrd="3" destOrd="0" presId="urn:microsoft.com/office/officeart/2005/8/layout/hierarchy3"/>
    <dgm:cxn modelId="{80C9EA0E-18C4-44E6-A03B-977F1AAC5B7A}" type="presParOf" srcId="{A4DF62F7-5626-45D8-A67A-B75CBE72232F}" destId="{CF73601C-75EC-4018-A30B-C56E484896D9}" srcOrd="4" destOrd="0" presId="urn:microsoft.com/office/officeart/2005/8/layout/hierarchy3"/>
    <dgm:cxn modelId="{3E107971-733E-4D42-A874-3C4127BE0BD3}" type="presParOf" srcId="{A4DF62F7-5626-45D8-A67A-B75CBE72232F}" destId="{A56F1718-B1AC-4362-A735-07C37680B962}"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DBA3A7E-6F94-4DFF-B573-EFD3936EAE63}" type="doc">
      <dgm:prSet loTypeId="urn:microsoft.com/office/officeart/2005/8/layout/hierarchy3" loCatId="list" qsTypeId="urn:microsoft.com/office/officeart/2005/8/quickstyle/simple5" qsCatId="simple" csTypeId="urn:microsoft.com/office/officeart/2005/8/colors/accent4_2" csCatId="accent4" phldr="1"/>
      <dgm:spPr/>
      <dgm:t>
        <a:bodyPr/>
        <a:lstStyle/>
        <a:p>
          <a:endParaRPr lang="en-US"/>
        </a:p>
      </dgm:t>
    </dgm:pt>
    <dgm:pt modelId="{52CAEF8C-5047-4CDA-81DE-46BD100B1280}">
      <dgm:prSet phldrT="[Text]"/>
      <dgm:spPr/>
      <dgm:t>
        <a:bodyPr/>
        <a:lstStyle/>
        <a:p>
          <a:r>
            <a:rPr lang="en-US" dirty="0" smtClean="0"/>
            <a:t>Mediating factors</a:t>
          </a:r>
          <a:endParaRPr lang="en-US" dirty="0"/>
        </a:p>
      </dgm:t>
    </dgm:pt>
    <dgm:pt modelId="{BFF8CC20-0523-45EE-8286-3FFF9BC006B0}" type="parTrans" cxnId="{4AEE5649-C8AD-4DC6-A948-7F92A3C738B5}">
      <dgm:prSet/>
      <dgm:spPr/>
      <dgm:t>
        <a:bodyPr/>
        <a:lstStyle/>
        <a:p>
          <a:endParaRPr lang="en-US"/>
        </a:p>
      </dgm:t>
    </dgm:pt>
    <dgm:pt modelId="{17A15BF5-BB1E-453A-AB37-289447AC637D}" type="sibTrans" cxnId="{4AEE5649-C8AD-4DC6-A948-7F92A3C738B5}">
      <dgm:prSet/>
      <dgm:spPr/>
      <dgm:t>
        <a:bodyPr/>
        <a:lstStyle/>
        <a:p>
          <a:endParaRPr lang="en-US"/>
        </a:p>
      </dgm:t>
    </dgm:pt>
    <dgm:pt modelId="{95E1EF8E-4DA1-4FF0-8817-7AB26EA2F933}">
      <dgm:prSet phldrT="[Text]"/>
      <dgm:spPr>
        <a:solidFill>
          <a:schemeClr val="accent6">
            <a:lumMod val="60000"/>
            <a:lumOff val="40000"/>
            <a:alpha val="90000"/>
          </a:schemeClr>
        </a:solidFill>
      </dgm:spPr>
      <dgm:t>
        <a:bodyPr/>
        <a:lstStyle/>
        <a:p>
          <a:pPr algn="l"/>
          <a:r>
            <a:rPr lang="en-US" dirty="0" smtClean="0"/>
            <a:t>Preference</a:t>
          </a:r>
          <a:endParaRPr lang="en-US" dirty="0"/>
        </a:p>
      </dgm:t>
    </dgm:pt>
    <dgm:pt modelId="{2EA64530-A21B-42B2-AFCA-C82C61AF682A}" type="parTrans" cxnId="{22D778A2-B876-435D-B8DF-98E33C45279A}">
      <dgm:prSet/>
      <dgm:spPr/>
      <dgm:t>
        <a:bodyPr/>
        <a:lstStyle/>
        <a:p>
          <a:endParaRPr lang="en-US"/>
        </a:p>
      </dgm:t>
    </dgm:pt>
    <dgm:pt modelId="{E40B9FDD-A570-4961-A778-777D1D914468}" type="sibTrans" cxnId="{22D778A2-B876-435D-B8DF-98E33C45279A}">
      <dgm:prSet/>
      <dgm:spPr/>
      <dgm:t>
        <a:bodyPr/>
        <a:lstStyle/>
        <a:p>
          <a:endParaRPr lang="en-US"/>
        </a:p>
      </dgm:t>
    </dgm:pt>
    <dgm:pt modelId="{1BDC113A-C990-4493-9662-EB0EA83FD5DD}">
      <dgm:prSet phldrT="[Text]"/>
      <dgm:spPr>
        <a:solidFill>
          <a:schemeClr val="accent6">
            <a:lumMod val="60000"/>
            <a:lumOff val="40000"/>
            <a:alpha val="90000"/>
          </a:schemeClr>
        </a:solidFill>
      </dgm:spPr>
      <dgm:t>
        <a:bodyPr/>
        <a:lstStyle/>
        <a:p>
          <a:pPr algn="l"/>
          <a:r>
            <a:rPr lang="en-US" dirty="0" smtClean="0"/>
            <a:t>Attitude</a:t>
          </a:r>
          <a:endParaRPr lang="en-US" dirty="0"/>
        </a:p>
      </dgm:t>
    </dgm:pt>
    <dgm:pt modelId="{32FF7068-BCCF-493E-AFCC-B2486F68690C}" type="parTrans" cxnId="{953B3CB8-93D2-4A08-B817-45B8C878A577}">
      <dgm:prSet/>
      <dgm:spPr/>
      <dgm:t>
        <a:bodyPr/>
        <a:lstStyle/>
        <a:p>
          <a:endParaRPr lang="en-US"/>
        </a:p>
      </dgm:t>
    </dgm:pt>
    <dgm:pt modelId="{F2E8E64A-6B00-43D3-B6A8-CB24D860F9D1}" type="sibTrans" cxnId="{953B3CB8-93D2-4A08-B817-45B8C878A577}">
      <dgm:prSet/>
      <dgm:spPr/>
      <dgm:t>
        <a:bodyPr/>
        <a:lstStyle/>
        <a:p>
          <a:endParaRPr lang="en-US"/>
        </a:p>
      </dgm:t>
    </dgm:pt>
    <dgm:pt modelId="{FC575216-69EC-4277-B314-B2D0C8F171FE}">
      <dgm:prSet/>
      <dgm:spPr>
        <a:solidFill>
          <a:schemeClr val="accent6">
            <a:lumMod val="60000"/>
            <a:lumOff val="40000"/>
            <a:alpha val="90000"/>
          </a:schemeClr>
        </a:solidFill>
      </dgm:spPr>
      <dgm:t>
        <a:bodyPr/>
        <a:lstStyle/>
        <a:p>
          <a:pPr algn="l"/>
          <a:r>
            <a:rPr lang="en-US" dirty="0" smtClean="0"/>
            <a:t>Motivation</a:t>
          </a:r>
          <a:endParaRPr lang="en-US" dirty="0"/>
        </a:p>
      </dgm:t>
    </dgm:pt>
    <dgm:pt modelId="{14B9A85E-1D83-477E-A1A4-375196AD3702}" type="parTrans" cxnId="{272C494B-1C5D-4DFB-8ABC-9DDB7B7D24EF}">
      <dgm:prSet/>
      <dgm:spPr/>
      <dgm:t>
        <a:bodyPr/>
        <a:lstStyle/>
        <a:p>
          <a:endParaRPr lang="en-US"/>
        </a:p>
      </dgm:t>
    </dgm:pt>
    <dgm:pt modelId="{35E54B1D-55D3-4A0D-BD9D-61E6CBD8EA07}" type="sibTrans" cxnId="{272C494B-1C5D-4DFB-8ABC-9DDB7B7D24EF}">
      <dgm:prSet/>
      <dgm:spPr/>
      <dgm:t>
        <a:bodyPr/>
        <a:lstStyle/>
        <a:p>
          <a:endParaRPr lang="en-US"/>
        </a:p>
      </dgm:t>
    </dgm:pt>
    <dgm:pt modelId="{FD81043F-C538-4D35-90D7-A578790B19F8}" type="pres">
      <dgm:prSet presAssocID="{2DBA3A7E-6F94-4DFF-B573-EFD3936EAE63}" presName="diagram" presStyleCnt="0">
        <dgm:presLayoutVars>
          <dgm:chPref val="1"/>
          <dgm:dir/>
          <dgm:animOne val="branch"/>
          <dgm:animLvl val="lvl"/>
          <dgm:resizeHandles/>
        </dgm:presLayoutVars>
      </dgm:prSet>
      <dgm:spPr/>
      <dgm:t>
        <a:bodyPr/>
        <a:lstStyle/>
        <a:p>
          <a:endParaRPr lang="en-US"/>
        </a:p>
      </dgm:t>
    </dgm:pt>
    <dgm:pt modelId="{EF67D18B-7E51-4CF3-AF11-5703E5968C15}" type="pres">
      <dgm:prSet presAssocID="{52CAEF8C-5047-4CDA-81DE-46BD100B1280}" presName="root" presStyleCnt="0"/>
      <dgm:spPr/>
    </dgm:pt>
    <dgm:pt modelId="{6C43DF67-5AA1-416A-B315-47E26CD45D69}" type="pres">
      <dgm:prSet presAssocID="{52CAEF8C-5047-4CDA-81DE-46BD100B1280}" presName="rootComposite" presStyleCnt="0"/>
      <dgm:spPr/>
    </dgm:pt>
    <dgm:pt modelId="{F5058F8D-670C-4FEC-90EA-AC7883D154EC}" type="pres">
      <dgm:prSet presAssocID="{52CAEF8C-5047-4CDA-81DE-46BD100B1280}" presName="rootText" presStyleLbl="node1" presStyleIdx="0" presStyleCnt="1"/>
      <dgm:spPr/>
      <dgm:t>
        <a:bodyPr/>
        <a:lstStyle/>
        <a:p>
          <a:endParaRPr lang="en-US"/>
        </a:p>
      </dgm:t>
    </dgm:pt>
    <dgm:pt modelId="{43ABB5C8-E28F-4C41-B259-DA811DCC5643}" type="pres">
      <dgm:prSet presAssocID="{52CAEF8C-5047-4CDA-81DE-46BD100B1280}" presName="rootConnector" presStyleLbl="node1" presStyleIdx="0" presStyleCnt="1"/>
      <dgm:spPr/>
      <dgm:t>
        <a:bodyPr/>
        <a:lstStyle/>
        <a:p>
          <a:endParaRPr lang="en-US"/>
        </a:p>
      </dgm:t>
    </dgm:pt>
    <dgm:pt modelId="{A4DF62F7-5626-45D8-A67A-B75CBE72232F}" type="pres">
      <dgm:prSet presAssocID="{52CAEF8C-5047-4CDA-81DE-46BD100B1280}" presName="childShape" presStyleCnt="0"/>
      <dgm:spPr/>
    </dgm:pt>
    <dgm:pt modelId="{14F81703-13F3-4685-8782-CAB29D1C1391}" type="pres">
      <dgm:prSet presAssocID="{2EA64530-A21B-42B2-AFCA-C82C61AF682A}" presName="Name13" presStyleLbl="parChTrans1D2" presStyleIdx="0" presStyleCnt="3"/>
      <dgm:spPr/>
      <dgm:t>
        <a:bodyPr/>
        <a:lstStyle/>
        <a:p>
          <a:endParaRPr lang="en-US"/>
        </a:p>
      </dgm:t>
    </dgm:pt>
    <dgm:pt modelId="{CFFC5961-8051-42C8-A571-685E0CBFF60D}" type="pres">
      <dgm:prSet presAssocID="{95E1EF8E-4DA1-4FF0-8817-7AB26EA2F933}" presName="childText" presStyleLbl="bgAcc1" presStyleIdx="0" presStyleCnt="3">
        <dgm:presLayoutVars>
          <dgm:bulletEnabled val="1"/>
        </dgm:presLayoutVars>
      </dgm:prSet>
      <dgm:spPr/>
      <dgm:t>
        <a:bodyPr/>
        <a:lstStyle/>
        <a:p>
          <a:endParaRPr lang="en-US"/>
        </a:p>
      </dgm:t>
    </dgm:pt>
    <dgm:pt modelId="{99269B14-D274-4DCF-9D36-1231B120586B}" type="pres">
      <dgm:prSet presAssocID="{32FF7068-BCCF-493E-AFCC-B2486F68690C}" presName="Name13" presStyleLbl="parChTrans1D2" presStyleIdx="1" presStyleCnt="3"/>
      <dgm:spPr/>
      <dgm:t>
        <a:bodyPr/>
        <a:lstStyle/>
        <a:p>
          <a:endParaRPr lang="en-US"/>
        </a:p>
      </dgm:t>
    </dgm:pt>
    <dgm:pt modelId="{437BF5DD-B531-4F59-8F86-887B1A3D929C}" type="pres">
      <dgm:prSet presAssocID="{1BDC113A-C990-4493-9662-EB0EA83FD5DD}" presName="childText" presStyleLbl="bgAcc1" presStyleIdx="1" presStyleCnt="3">
        <dgm:presLayoutVars>
          <dgm:bulletEnabled val="1"/>
        </dgm:presLayoutVars>
      </dgm:prSet>
      <dgm:spPr/>
      <dgm:t>
        <a:bodyPr/>
        <a:lstStyle/>
        <a:p>
          <a:endParaRPr lang="en-US"/>
        </a:p>
      </dgm:t>
    </dgm:pt>
    <dgm:pt modelId="{CF73601C-75EC-4018-A30B-C56E484896D9}" type="pres">
      <dgm:prSet presAssocID="{14B9A85E-1D83-477E-A1A4-375196AD3702}" presName="Name13" presStyleLbl="parChTrans1D2" presStyleIdx="2" presStyleCnt="3"/>
      <dgm:spPr/>
      <dgm:t>
        <a:bodyPr/>
        <a:lstStyle/>
        <a:p>
          <a:endParaRPr lang="en-US"/>
        </a:p>
      </dgm:t>
    </dgm:pt>
    <dgm:pt modelId="{A56F1718-B1AC-4362-A735-07C37680B962}" type="pres">
      <dgm:prSet presAssocID="{FC575216-69EC-4277-B314-B2D0C8F171FE}" presName="childText" presStyleLbl="bgAcc1" presStyleIdx="2" presStyleCnt="3">
        <dgm:presLayoutVars>
          <dgm:bulletEnabled val="1"/>
        </dgm:presLayoutVars>
      </dgm:prSet>
      <dgm:spPr/>
      <dgm:t>
        <a:bodyPr/>
        <a:lstStyle/>
        <a:p>
          <a:endParaRPr lang="en-US"/>
        </a:p>
      </dgm:t>
    </dgm:pt>
  </dgm:ptLst>
  <dgm:cxnLst>
    <dgm:cxn modelId="{E6D15B46-0A03-4337-8D67-3D57DF8BDFED}" type="presOf" srcId="{1BDC113A-C990-4493-9662-EB0EA83FD5DD}" destId="{437BF5DD-B531-4F59-8F86-887B1A3D929C}" srcOrd="0" destOrd="0" presId="urn:microsoft.com/office/officeart/2005/8/layout/hierarchy3"/>
    <dgm:cxn modelId="{4AEE5649-C8AD-4DC6-A948-7F92A3C738B5}" srcId="{2DBA3A7E-6F94-4DFF-B573-EFD3936EAE63}" destId="{52CAEF8C-5047-4CDA-81DE-46BD100B1280}" srcOrd="0" destOrd="0" parTransId="{BFF8CC20-0523-45EE-8286-3FFF9BC006B0}" sibTransId="{17A15BF5-BB1E-453A-AB37-289447AC637D}"/>
    <dgm:cxn modelId="{272C494B-1C5D-4DFB-8ABC-9DDB7B7D24EF}" srcId="{52CAEF8C-5047-4CDA-81DE-46BD100B1280}" destId="{FC575216-69EC-4277-B314-B2D0C8F171FE}" srcOrd="2" destOrd="0" parTransId="{14B9A85E-1D83-477E-A1A4-375196AD3702}" sibTransId="{35E54B1D-55D3-4A0D-BD9D-61E6CBD8EA07}"/>
    <dgm:cxn modelId="{202262EF-EE96-4D87-9C64-2A4E4307E532}" type="presOf" srcId="{95E1EF8E-4DA1-4FF0-8817-7AB26EA2F933}" destId="{CFFC5961-8051-42C8-A571-685E0CBFF60D}" srcOrd="0" destOrd="0" presId="urn:microsoft.com/office/officeart/2005/8/layout/hierarchy3"/>
    <dgm:cxn modelId="{953B3CB8-93D2-4A08-B817-45B8C878A577}" srcId="{52CAEF8C-5047-4CDA-81DE-46BD100B1280}" destId="{1BDC113A-C990-4493-9662-EB0EA83FD5DD}" srcOrd="1" destOrd="0" parTransId="{32FF7068-BCCF-493E-AFCC-B2486F68690C}" sibTransId="{F2E8E64A-6B00-43D3-B6A8-CB24D860F9D1}"/>
    <dgm:cxn modelId="{1C9128D4-A776-4F49-9F43-3D41A6870EEB}" type="presOf" srcId="{52CAEF8C-5047-4CDA-81DE-46BD100B1280}" destId="{F5058F8D-670C-4FEC-90EA-AC7883D154EC}" srcOrd="0" destOrd="0" presId="urn:microsoft.com/office/officeart/2005/8/layout/hierarchy3"/>
    <dgm:cxn modelId="{43CD4686-C90E-4202-9F40-840B8D13B4C8}" type="presOf" srcId="{FC575216-69EC-4277-B314-B2D0C8F171FE}" destId="{A56F1718-B1AC-4362-A735-07C37680B962}" srcOrd="0" destOrd="0" presId="urn:microsoft.com/office/officeart/2005/8/layout/hierarchy3"/>
    <dgm:cxn modelId="{F4BF703F-16FC-409B-AD37-2C2E46531D3A}" type="presOf" srcId="{52CAEF8C-5047-4CDA-81DE-46BD100B1280}" destId="{43ABB5C8-E28F-4C41-B259-DA811DCC5643}" srcOrd="1" destOrd="0" presId="urn:microsoft.com/office/officeart/2005/8/layout/hierarchy3"/>
    <dgm:cxn modelId="{C6FB29AE-426B-4BDB-88DB-0B239AF4E8C4}" type="presOf" srcId="{14B9A85E-1D83-477E-A1A4-375196AD3702}" destId="{CF73601C-75EC-4018-A30B-C56E484896D9}" srcOrd="0" destOrd="0" presId="urn:microsoft.com/office/officeart/2005/8/layout/hierarchy3"/>
    <dgm:cxn modelId="{5D810D4B-E98C-4F60-92E7-39723C18270E}" type="presOf" srcId="{32FF7068-BCCF-493E-AFCC-B2486F68690C}" destId="{99269B14-D274-4DCF-9D36-1231B120586B}" srcOrd="0" destOrd="0" presId="urn:microsoft.com/office/officeart/2005/8/layout/hierarchy3"/>
    <dgm:cxn modelId="{60577503-764D-4D0D-A5DF-B8837097BEAD}" type="presOf" srcId="{2DBA3A7E-6F94-4DFF-B573-EFD3936EAE63}" destId="{FD81043F-C538-4D35-90D7-A578790B19F8}" srcOrd="0" destOrd="0" presId="urn:microsoft.com/office/officeart/2005/8/layout/hierarchy3"/>
    <dgm:cxn modelId="{22D778A2-B876-435D-B8DF-98E33C45279A}" srcId="{52CAEF8C-5047-4CDA-81DE-46BD100B1280}" destId="{95E1EF8E-4DA1-4FF0-8817-7AB26EA2F933}" srcOrd="0" destOrd="0" parTransId="{2EA64530-A21B-42B2-AFCA-C82C61AF682A}" sibTransId="{E40B9FDD-A570-4961-A778-777D1D914468}"/>
    <dgm:cxn modelId="{FB38D940-1F9C-4193-8CD5-0C68003A05C8}" type="presOf" srcId="{2EA64530-A21B-42B2-AFCA-C82C61AF682A}" destId="{14F81703-13F3-4685-8782-CAB29D1C1391}" srcOrd="0" destOrd="0" presId="urn:microsoft.com/office/officeart/2005/8/layout/hierarchy3"/>
    <dgm:cxn modelId="{441C7EF8-FA16-4A25-AB9D-E18FB92857C7}" type="presParOf" srcId="{FD81043F-C538-4D35-90D7-A578790B19F8}" destId="{EF67D18B-7E51-4CF3-AF11-5703E5968C15}" srcOrd="0" destOrd="0" presId="urn:microsoft.com/office/officeart/2005/8/layout/hierarchy3"/>
    <dgm:cxn modelId="{67C002E0-7E5C-4060-94B9-56FCE5E178C8}" type="presParOf" srcId="{EF67D18B-7E51-4CF3-AF11-5703E5968C15}" destId="{6C43DF67-5AA1-416A-B315-47E26CD45D69}" srcOrd="0" destOrd="0" presId="urn:microsoft.com/office/officeart/2005/8/layout/hierarchy3"/>
    <dgm:cxn modelId="{9FEBE6BD-3409-4D80-A8D1-DC0CF2BF58EC}" type="presParOf" srcId="{6C43DF67-5AA1-416A-B315-47E26CD45D69}" destId="{F5058F8D-670C-4FEC-90EA-AC7883D154EC}" srcOrd="0" destOrd="0" presId="urn:microsoft.com/office/officeart/2005/8/layout/hierarchy3"/>
    <dgm:cxn modelId="{BA6A3EB8-DB01-400C-A243-0F65B162D528}" type="presParOf" srcId="{6C43DF67-5AA1-416A-B315-47E26CD45D69}" destId="{43ABB5C8-E28F-4C41-B259-DA811DCC5643}" srcOrd="1" destOrd="0" presId="urn:microsoft.com/office/officeart/2005/8/layout/hierarchy3"/>
    <dgm:cxn modelId="{E8C0CA7F-6FEE-4B7B-A632-86762BD592EE}" type="presParOf" srcId="{EF67D18B-7E51-4CF3-AF11-5703E5968C15}" destId="{A4DF62F7-5626-45D8-A67A-B75CBE72232F}" srcOrd="1" destOrd="0" presId="urn:microsoft.com/office/officeart/2005/8/layout/hierarchy3"/>
    <dgm:cxn modelId="{7BFC5CDA-CD6D-4380-A7D0-41FF17068B1D}" type="presParOf" srcId="{A4DF62F7-5626-45D8-A67A-B75CBE72232F}" destId="{14F81703-13F3-4685-8782-CAB29D1C1391}" srcOrd="0" destOrd="0" presId="urn:microsoft.com/office/officeart/2005/8/layout/hierarchy3"/>
    <dgm:cxn modelId="{97AC9281-2EC1-47DF-88E3-13675E651578}" type="presParOf" srcId="{A4DF62F7-5626-45D8-A67A-B75CBE72232F}" destId="{CFFC5961-8051-42C8-A571-685E0CBFF60D}" srcOrd="1" destOrd="0" presId="urn:microsoft.com/office/officeart/2005/8/layout/hierarchy3"/>
    <dgm:cxn modelId="{1CA8D22C-99DB-419E-B0CD-FBD1F67D71E8}" type="presParOf" srcId="{A4DF62F7-5626-45D8-A67A-B75CBE72232F}" destId="{99269B14-D274-4DCF-9D36-1231B120586B}" srcOrd="2" destOrd="0" presId="urn:microsoft.com/office/officeart/2005/8/layout/hierarchy3"/>
    <dgm:cxn modelId="{DA2B642B-4C70-4D32-A35A-6FF6FD7BF87E}" type="presParOf" srcId="{A4DF62F7-5626-45D8-A67A-B75CBE72232F}" destId="{437BF5DD-B531-4F59-8F86-887B1A3D929C}" srcOrd="3" destOrd="0" presId="urn:microsoft.com/office/officeart/2005/8/layout/hierarchy3"/>
    <dgm:cxn modelId="{F22C8ABC-9AD9-4AAF-BDF5-7C4B89535D09}" type="presParOf" srcId="{A4DF62F7-5626-45D8-A67A-B75CBE72232F}" destId="{CF73601C-75EC-4018-A30B-C56E484896D9}" srcOrd="4" destOrd="0" presId="urn:microsoft.com/office/officeart/2005/8/layout/hierarchy3"/>
    <dgm:cxn modelId="{F4EC3BD5-6C03-46AB-86B2-7F60BAA5E581}" type="presParOf" srcId="{A4DF62F7-5626-45D8-A67A-B75CBE72232F}" destId="{A56F1718-B1AC-4362-A735-07C37680B962}" srcOrd="5" destOrd="0" presId="urn:microsoft.com/office/officeart/2005/8/layout/hierarchy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BA3A7E-6F94-4DFF-B573-EFD3936EAE63}" type="doc">
      <dgm:prSet loTypeId="urn:microsoft.com/office/officeart/2005/8/layout/hierarchy3" loCatId="list" qsTypeId="urn:microsoft.com/office/officeart/2005/8/quickstyle/simple5" qsCatId="simple" csTypeId="urn:microsoft.com/office/officeart/2005/8/colors/accent1_4" csCatId="accent1" phldr="1"/>
      <dgm:spPr/>
      <dgm:t>
        <a:bodyPr/>
        <a:lstStyle/>
        <a:p>
          <a:endParaRPr lang="en-US"/>
        </a:p>
      </dgm:t>
    </dgm:pt>
    <dgm:pt modelId="{52CAEF8C-5047-4CDA-81DE-46BD100B1280}">
      <dgm:prSet phldrT="[Text]"/>
      <dgm:spPr/>
      <dgm:t>
        <a:bodyPr/>
        <a:lstStyle/>
        <a:p>
          <a:r>
            <a:rPr lang="en-US" dirty="0" smtClean="0"/>
            <a:t>Mediating levels</a:t>
          </a:r>
          <a:endParaRPr lang="en-US" dirty="0"/>
        </a:p>
      </dgm:t>
    </dgm:pt>
    <dgm:pt modelId="{BFF8CC20-0523-45EE-8286-3FFF9BC006B0}" type="parTrans" cxnId="{4AEE5649-C8AD-4DC6-A948-7F92A3C738B5}">
      <dgm:prSet/>
      <dgm:spPr/>
      <dgm:t>
        <a:bodyPr/>
        <a:lstStyle/>
        <a:p>
          <a:endParaRPr lang="en-US"/>
        </a:p>
      </dgm:t>
    </dgm:pt>
    <dgm:pt modelId="{17A15BF5-BB1E-453A-AB37-289447AC637D}" type="sibTrans" cxnId="{4AEE5649-C8AD-4DC6-A948-7F92A3C738B5}">
      <dgm:prSet/>
      <dgm:spPr/>
      <dgm:t>
        <a:bodyPr/>
        <a:lstStyle/>
        <a:p>
          <a:endParaRPr lang="en-US"/>
        </a:p>
      </dgm:t>
    </dgm:pt>
    <dgm:pt modelId="{95E1EF8E-4DA1-4FF0-8817-7AB26EA2F933}">
      <dgm:prSet phldrT="[Text]"/>
      <dgm:spPr>
        <a:solidFill>
          <a:srgbClr val="FFFF00">
            <a:alpha val="90000"/>
          </a:srgbClr>
        </a:solidFill>
      </dgm:spPr>
      <dgm:t>
        <a:bodyPr/>
        <a:lstStyle/>
        <a:p>
          <a:pPr algn="l"/>
          <a:r>
            <a:rPr lang="en-US" dirty="0" smtClean="0">
              <a:solidFill>
                <a:srgbClr val="CC0000"/>
              </a:solidFill>
            </a:rPr>
            <a:t>Personal</a:t>
          </a:r>
          <a:endParaRPr lang="en-US" dirty="0">
            <a:solidFill>
              <a:srgbClr val="CC0000"/>
            </a:solidFill>
          </a:endParaRPr>
        </a:p>
      </dgm:t>
    </dgm:pt>
    <dgm:pt modelId="{2EA64530-A21B-42B2-AFCA-C82C61AF682A}" type="parTrans" cxnId="{22D778A2-B876-435D-B8DF-98E33C45279A}">
      <dgm:prSet/>
      <dgm:spPr/>
      <dgm:t>
        <a:bodyPr/>
        <a:lstStyle/>
        <a:p>
          <a:endParaRPr lang="en-US"/>
        </a:p>
      </dgm:t>
    </dgm:pt>
    <dgm:pt modelId="{E40B9FDD-A570-4961-A778-777D1D914468}" type="sibTrans" cxnId="{22D778A2-B876-435D-B8DF-98E33C45279A}">
      <dgm:prSet/>
      <dgm:spPr/>
      <dgm:t>
        <a:bodyPr/>
        <a:lstStyle/>
        <a:p>
          <a:endParaRPr lang="en-US"/>
        </a:p>
      </dgm:t>
    </dgm:pt>
    <dgm:pt modelId="{1BDC113A-C990-4493-9662-EB0EA83FD5DD}">
      <dgm:prSet phldrT="[Text]"/>
      <dgm:spPr>
        <a:solidFill>
          <a:srgbClr val="FFFF00">
            <a:alpha val="90000"/>
          </a:srgbClr>
        </a:solidFill>
      </dgm:spPr>
      <dgm:t>
        <a:bodyPr/>
        <a:lstStyle/>
        <a:p>
          <a:pPr algn="l"/>
          <a:r>
            <a:rPr lang="en-US" dirty="0" smtClean="0">
              <a:solidFill>
                <a:srgbClr val="CC0000"/>
              </a:solidFill>
            </a:rPr>
            <a:t>Situational</a:t>
          </a:r>
          <a:endParaRPr lang="en-US" dirty="0">
            <a:solidFill>
              <a:srgbClr val="CC0000"/>
            </a:solidFill>
          </a:endParaRPr>
        </a:p>
      </dgm:t>
    </dgm:pt>
    <dgm:pt modelId="{32FF7068-BCCF-493E-AFCC-B2486F68690C}" type="parTrans" cxnId="{953B3CB8-93D2-4A08-B817-45B8C878A577}">
      <dgm:prSet/>
      <dgm:spPr/>
      <dgm:t>
        <a:bodyPr/>
        <a:lstStyle/>
        <a:p>
          <a:endParaRPr lang="en-US"/>
        </a:p>
      </dgm:t>
    </dgm:pt>
    <dgm:pt modelId="{F2E8E64A-6B00-43D3-B6A8-CB24D860F9D1}" type="sibTrans" cxnId="{953B3CB8-93D2-4A08-B817-45B8C878A577}">
      <dgm:prSet/>
      <dgm:spPr/>
      <dgm:t>
        <a:bodyPr/>
        <a:lstStyle/>
        <a:p>
          <a:endParaRPr lang="en-US"/>
        </a:p>
      </dgm:t>
    </dgm:pt>
    <dgm:pt modelId="{FC575216-69EC-4277-B314-B2D0C8F171FE}">
      <dgm:prSet/>
      <dgm:spPr>
        <a:solidFill>
          <a:srgbClr val="FFFF00">
            <a:alpha val="90000"/>
          </a:srgbClr>
        </a:solidFill>
      </dgm:spPr>
      <dgm:t>
        <a:bodyPr/>
        <a:lstStyle/>
        <a:p>
          <a:pPr algn="l"/>
          <a:r>
            <a:rPr lang="en-US" dirty="0" smtClean="0">
              <a:solidFill>
                <a:srgbClr val="CC0000"/>
              </a:solidFill>
            </a:rPr>
            <a:t>Cultural</a:t>
          </a:r>
          <a:endParaRPr lang="en-US" dirty="0">
            <a:solidFill>
              <a:srgbClr val="CC0000"/>
            </a:solidFill>
          </a:endParaRPr>
        </a:p>
      </dgm:t>
    </dgm:pt>
    <dgm:pt modelId="{14B9A85E-1D83-477E-A1A4-375196AD3702}" type="parTrans" cxnId="{272C494B-1C5D-4DFB-8ABC-9DDB7B7D24EF}">
      <dgm:prSet/>
      <dgm:spPr/>
      <dgm:t>
        <a:bodyPr/>
        <a:lstStyle/>
        <a:p>
          <a:endParaRPr lang="en-US"/>
        </a:p>
      </dgm:t>
    </dgm:pt>
    <dgm:pt modelId="{35E54B1D-55D3-4A0D-BD9D-61E6CBD8EA07}" type="sibTrans" cxnId="{272C494B-1C5D-4DFB-8ABC-9DDB7B7D24EF}">
      <dgm:prSet/>
      <dgm:spPr/>
      <dgm:t>
        <a:bodyPr/>
        <a:lstStyle/>
        <a:p>
          <a:endParaRPr lang="en-US"/>
        </a:p>
      </dgm:t>
    </dgm:pt>
    <dgm:pt modelId="{FD81043F-C538-4D35-90D7-A578790B19F8}" type="pres">
      <dgm:prSet presAssocID="{2DBA3A7E-6F94-4DFF-B573-EFD3936EAE63}" presName="diagram" presStyleCnt="0">
        <dgm:presLayoutVars>
          <dgm:chPref val="1"/>
          <dgm:dir/>
          <dgm:animOne val="branch"/>
          <dgm:animLvl val="lvl"/>
          <dgm:resizeHandles/>
        </dgm:presLayoutVars>
      </dgm:prSet>
      <dgm:spPr/>
      <dgm:t>
        <a:bodyPr/>
        <a:lstStyle/>
        <a:p>
          <a:endParaRPr lang="en-US"/>
        </a:p>
      </dgm:t>
    </dgm:pt>
    <dgm:pt modelId="{EF67D18B-7E51-4CF3-AF11-5703E5968C15}" type="pres">
      <dgm:prSet presAssocID="{52CAEF8C-5047-4CDA-81DE-46BD100B1280}" presName="root" presStyleCnt="0"/>
      <dgm:spPr/>
    </dgm:pt>
    <dgm:pt modelId="{6C43DF67-5AA1-416A-B315-47E26CD45D69}" type="pres">
      <dgm:prSet presAssocID="{52CAEF8C-5047-4CDA-81DE-46BD100B1280}" presName="rootComposite" presStyleCnt="0"/>
      <dgm:spPr/>
    </dgm:pt>
    <dgm:pt modelId="{F5058F8D-670C-4FEC-90EA-AC7883D154EC}" type="pres">
      <dgm:prSet presAssocID="{52CAEF8C-5047-4CDA-81DE-46BD100B1280}" presName="rootText" presStyleLbl="node1" presStyleIdx="0" presStyleCnt="1"/>
      <dgm:spPr/>
      <dgm:t>
        <a:bodyPr/>
        <a:lstStyle/>
        <a:p>
          <a:endParaRPr lang="en-US"/>
        </a:p>
      </dgm:t>
    </dgm:pt>
    <dgm:pt modelId="{43ABB5C8-E28F-4C41-B259-DA811DCC5643}" type="pres">
      <dgm:prSet presAssocID="{52CAEF8C-5047-4CDA-81DE-46BD100B1280}" presName="rootConnector" presStyleLbl="node1" presStyleIdx="0" presStyleCnt="1"/>
      <dgm:spPr/>
      <dgm:t>
        <a:bodyPr/>
        <a:lstStyle/>
        <a:p>
          <a:endParaRPr lang="en-US"/>
        </a:p>
      </dgm:t>
    </dgm:pt>
    <dgm:pt modelId="{A4DF62F7-5626-45D8-A67A-B75CBE72232F}" type="pres">
      <dgm:prSet presAssocID="{52CAEF8C-5047-4CDA-81DE-46BD100B1280}" presName="childShape" presStyleCnt="0"/>
      <dgm:spPr/>
    </dgm:pt>
    <dgm:pt modelId="{14F81703-13F3-4685-8782-CAB29D1C1391}" type="pres">
      <dgm:prSet presAssocID="{2EA64530-A21B-42B2-AFCA-C82C61AF682A}" presName="Name13" presStyleLbl="parChTrans1D2" presStyleIdx="0" presStyleCnt="3"/>
      <dgm:spPr/>
      <dgm:t>
        <a:bodyPr/>
        <a:lstStyle/>
        <a:p>
          <a:endParaRPr lang="en-US"/>
        </a:p>
      </dgm:t>
    </dgm:pt>
    <dgm:pt modelId="{CFFC5961-8051-42C8-A571-685E0CBFF60D}" type="pres">
      <dgm:prSet presAssocID="{95E1EF8E-4DA1-4FF0-8817-7AB26EA2F933}" presName="childText" presStyleLbl="bgAcc1" presStyleIdx="0" presStyleCnt="3">
        <dgm:presLayoutVars>
          <dgm:bulletEnabled val="1"/>
        </dgm:presLayoutVars>
      </dgm:prSet>
      <dgm:spPr/>
      <dgm:t>
        <a:bodyPr/>
        <a:lstStyle/>
        <a:p>
          <a:endParaRPr lang="en-US"/>
        </a:p>
      </dgm:t>
    </dgm:pt>
    <dgm:pt modelId="{99269B14-D274-4DCF-9D36-1231B120586B}" type="pres">
      <dgm:prSet presAssocID="{32FF7068-BCCF-493E-AFCC-B2486F68690C}" presName="Name13" presStyleLbl="parChTrans1D2" presStyleIdx="1" presStyleCnt="3"/>
      <dgm:spPr/>
      <dgm:t>
        <a:bodyPr/>
        <a:lstStyle/>
        <a:p>
          <a:endParaRPr lang="en-US"/>
        </a:p>
      </dgm:t>
    </dgm:pt>
    <dgm:pt modelId="{437BF5DD-B531-4F59-8F86-887B1A3D929C}" type="pres">
      <dgm:prSet presAssocID="{1BDC113A-C990-4493-9662-EB0EA83FD5DD}" presName="childText" presStyleLbl="bgAcc1" presStyleIdx="1" presStyleCnt="3">
        <dgm:presLayoutVars>
          <dgm:bulletEnabled val="1"/>
        </dgm:presLayoutVars>
      </dgm:prSet>
      <dgm:spPr/>
      <dgm:t>
        <a:bodyPr/>
        <a:lstStyle/>
        <a:p>
          <a:endParaRPr lang="en-US"/>
        </a:p>
      </dgm:t>
    </dgm:pt>
    <dgm:pt modelId="{CF73601C-75EC-4018-A30B-C56E484896D9}" type="pres">
      <dgm:prSet presAssocID="{14B9A85E-1D83-477E-A1A4-375196AD3702}" presName="Name13" presStyleLbl="parChTrans1D2" presStyleIdx="2" presStyleCnt="3"/>
      <dgm:spPr/>
      <dgm:t>
        <a:bodyPr/>
        <a:lstStyle/>
        <a:p>
          <a:endParaRPr lang="en-US"/>
        </a:p>
      </dgm:t>
    </dgm:pt>
    <dgm:pt modelId="{A56F1718-B1AC-4362-A735-07C37680B962}" type="pres">
      <dgm:prSet presAssocID="{FC575216-69EC-4277-B314-B2D0C8F171FE}" presName="childText" presStyleLbl="bgAcc1" presStyleIdx="2" presStyleCnt="3">
        <dgm:presLayoutVars>
          <dgm:bulletEnabled val="1"/>
        </dgm:presLayoutVars>
      </dgm:prSet>
      <dgm:spPr/>
      <dgm:t>
        <a:bodyPr/>
        <a:lstStyle/>
        <a:p>
          <a:endParaRPr lang="en-US"/>
        </a:p>
      </dgm:t>
    </dgm:pt>
  </dgm:ptLst>
  <dgm:cxnLst>
    <dgm:cxn modelId="{4AEE5649-C8AD-4DC6-A948-7F92A3C738B5}" srcId="{2DBA3A7E-6F94-4DFF-B573-EFD3936EAE63}" destId="{52CAEF8C-5047-4CDA-81DE-46BD100B1280}" srcOrd="0" destOrd="0" parTransId="{BFF8CC20-0523-45EE-8286-3FFF9BC006B0}" sibTransId="{17A15BF5-BB1E-453A-AB37-289447AC637D}"/>
    <dgm:cxn modelId="{272C494B-1C5D-4DFB-8ABC-9DDB7B7D24EF}" srcId="{52CAEF8C-5047-4CDA-81DE-46BD100B1280}" destId="{FC575216-69EC-4277-B314-B2D0C8F171FE}" srcOrd="2" destOrd="0" parTransId="{14B9A85E-1D83-477E-A1A4-375196AD3702}" sibTransId="{35E54B1D-55D3-4A0D-BD9D-61E6CBD8EA07}"/>
    <dgm:cxn modelId="{953B3CB8-93D2-4A08-B817-45B8C878A577}" srcId="{52CAEF8C-5047-4CDA-81DE-46BD100B1280}" destId="{1BDC113A-C990-4493-9662-EB0EA83FD5DD}" srcOrd="1" destOrd="0" parTransId="{32FF7068-BCCF-493E-AFCC-B2486F68690C}" sibTransId="{F2E8E64A-6B00-43D3-B6A8-CB24D860F9D1}"/>
    <dgm:cxn modelId="{E504AEC9-7283-4579-918A-84BA518103E1}" type="presOf" srcId="{14B9A85E-1D83-477E-A1A4-375196AD3702}" destId="{CF73601C-75EC-4018-A30B-C56E484896D9}" srcOrd="0" destOrd="0" presId="urn:microsoft.com/office/officeart/2005/8/layout/hierarchy3"/>
    <dgm:cxn modelId="{FBF6AD63-2653-4C2B-9F0A-73C3A9C6A81E}" type="presOf" srcId="{52CAEF8C-5047-4CDA-81DE-46BD100B1280}" destId="{43ABB5C8-E28F-4C41-B259-DA811DCC5643}" srcOrd="1" destOrd="0" presId="urn:microsoft.com/office/officeart/2005/8/layout/hierarchy3"/>
    <dgm:cxn modelId="{AD448A7E-CD95-482F-9C2B-D80CE01F63FA}" type="presOf" srcId="{2EA64530-A21B-42B2-AFCA-C82C61AF682A}" destId="{14F81703-13F3-4685-8782-CAB29D1C1391}" srcOrd="0" destOrd="0" presId="urn:microsoft.com/office/officeart/2005/8/layout/hierarchy3"/>
    <dgm:cxn modelId="{203B4A46-946C-48F7-AB51-58F74D0C2D6C}" type="presOf" srcId="{FC575216-69EC-4277-B314-B2D0C8F171FE}" destId="{A56F1718-B1AC-4362-A735-07C37680B962}" srcOrd="0" destOrd="0" presId="urn:microsoft.com/office/officeart/2005/8/layout/hierarchy3"/>
    <dgm:cxn modelId="{943726D6-5509-48AB-8551-04049EB446E0}" type="presOf" srcId="{95E1EF8E-4DA1-4FF0-8817-7AB26EA2F933}" destId="{CFFC5961-8051-42C8-A571-685E0CBFF60D}" srcOrd="0" destOrd="0" presId="urn:microsoft.com/office/officeart/2005/8/layout/hierarchy3"/>
    <dgm:cxn modelId="{2EA6E7F3-09B8-4E84-9E90-0B9C1A0FC2BF}" type="presOf" srcId="{2DBA3A7E-6F94-4DFF-B573-EFD3936EAE63}" destId="{FD81043F-C538-4D35-90D7-A578790B19F8}" srcOrd="0" destOrd="0" presId="urn:microsoft.com/office/officeart/2005/8/layout/hierarchy3"/>
    <dgm:cxn modelId="{113B688F-387F-47A7-8784-98249654F7BD}" type="presOf" srcId="{52CAEF8C-5047-4CDA-81DE-46BD100B1280}" destId="{F5058F8D-670C-4FEC-90EA-AC7883D154EC}" srcOrd="0" destOrd="0" presId="urn:microsoft.com/office/officeart/2005/8/layout/hierarchy3"/>
    <dgm:cxn modelId="{22D778A2-B876-435D-B8DF-98E33C45279A}" srcId="{52CAEF8C-5047-4CDA-81DE-46BD100B1280}" destId="{95E1EF8E-4DA1-4FF0-8817-7AB26EA2F933}" srcOrd="0" destOrd="0" parTransId="{2EA64530-A21B-42B2-AFCA-C82C61AF682A}" sibTransId="{E40B9FDD-A570-4961-A778-777D1D914468}"/>
    <dgm:cxn modelId="{E75F527D-4059-499D-BA54-BBF30B7A7972}" type="presOf" srcId="{1BDC113A-C990-4493-9662-EB0EA83FD5DD}" destId="{437BF5DD-B531-4F59-8F86-887B1A3D929C}" srcOrd="0" destOrd="0" presId="urn:microsoft.com/office/officeart/2005/8/layout/hierarchy3"/>
    <dgm:cxn modelId="{E13F5F92-F20D-4ED8-8CC8-51CD20CD9BA9}" type="presOf" srcId="{32FF7068-BCCF-493E-AFCC-B2486F68690C}" destId="{99269B14-D274-4DCF-9D36-1231B120586B}" srcOrd="0" destOrd="0" presId="urn:microsoft.com/office/officeart/2005/8/layout/hierarchy3"/>
    <dgm:cxn modelId="{09F01D98-E41C-42E8-AB20-64609DC80DCC}" type="presParOf" srcId="{FD81043F-C538-4D35-90D7-A578790B19F8}" destId="{EF67D18B-7E51-4CF3-AF11-5703E5968C15}" srcOrd="0" destOrd="0" presId="urn:microsoft.com/office/officeart/2005/8/layout/hierarchy3"/>
    <dgm:cxn modelId="{9E87553D-79AD-4B6F-90DF-276C72825773}" type="presParOf" srcId="{EF67D18B-7E51-4CF3-AF11-5703E5968C15}" destId="{6C43DF67-5AA1-416A-B315-47E26CD45D69}" srcOrd="0" destOrd="0" presId="urn:microsoft.com/office/officeart/2005/8/layout/hierarchy3"/>
    <dgm:cxn modelId="{A03E8EA9-7345-480A-8B8B-AFC611D4F6B8}" type="presParOf" srcId="{6C43DF67-5AA1-416A-B315-47E26CD45D69}" destId="{F5058F8D-670C-4FEC-90EA-AC7883D154EC}" srcOrd="0" destOrd="0" presId="urn:microsoft.com/office/officeart/2005/8/layout/hierarchy3"/>
    <dgm:cxn modelId="{E955CF0E-A061-4EA8-82F8-56FCE9171A72}" type="presParOf" srcId="{6C43DF67-5AA1-416A-B315-47E26CD45D69}" destId="{43ABB5C8-E28F-4C41-B259-DA811DCC5643}" srcOrd="1" destOrd="0" presId="urn:microsoft.com/office/officeart/2005/8/layout/hierarchy3"/>
    <dgm:cxn modelId="{170E10FD-D036-4534-8850-287996F7FB17}" type="presParOf" srcId="{EF67D18B-7E51-4CF3-AF11-5703E5968C15}" destId="{A4DF62F7-5626-45D8-A67A-B75CBE72232F}" srcOrd="1" destOrd="0" presId="urn:microsoft.com/office/officeart/2005/8/layout/hierarchy3"/>
    <dgm:cxn modelId="{7EF8ED5D-4110-4E88-ACC9-55B243C29569}" type="presParOf" srcId="{A4DF62F7-5626-45D8-A67A-B75CBE72232F}" destId="{14F81703-13F3-4685-8782-CAB29D1C1391}" srcOrd="0" destOrd="0" presId="urn:microsoft.com/office/officeart/2005/8/layout/hierarchy3"/>
    <dgm:cxn modelId="{3B4EF263-D01B-4BC9-92FF-C544F8D81B63}" type="presParOf" srcId="{A4DF62F7-5626-45D8-A67A-B75CBE72232F}" destId="{CFFC5961-8051-42C8-A571-685E0CBFF60D}" srcOrd="1" destOrd="0" presId="urn:microsoft.com/office/officeart/2005/8/layout/hierarchy3"/>
    <dgm:cxn modelId="{C1611922-D294-4E45-9F8F-24DE11799A1E}" type="presParOf" srcId="{A4DF62F7-5626-45D8-A67A-B75CBE72232F}" destId="{99269B14-D274-4DCF-9D36-1231B120586B}" srcOrd="2" destOrd="0" presId="urn:microsoft.com/office/officeart/2005/8/layout/hierarchy3"/>
    <dgm:cxn modelId="{FA287AA3-BF4A-4A4B-A174-F38F597C5E1F}" type="presParOf" srcId="{A4DF62F7-5626-45D8-A67A-B75CBE72232F}" destId="{437BF5DD-B531-4F59-8F86-887B1A3D929C}" srcOrd="3" destOrd="0" presId="urn:microsoft.com/office/officeart/2005/8/layout/hierarchy3"/>
    <dgm:cxn modelId="{44FC1FA3-3320-476F-B891-1D0F41660941}" type="presParOf" srcId="{A4DF62F7-5626-45D8-A67A-B75CBE72232F}" destId="{CF73601C-75EC-4018-A30B-C56E484896D9}" srcOrd="4" destOrd="0" presId="urn:microsoft.com/office/officeart/2005/8/layout/hierarchy3"/>
    <dgm:cxn modelId="{DD94C158-3CEA-4C2D-869C-0E808859DEBA}" type="presParOf" srcId="{A4DF62F7-5626-45D8-A67A-B75CBE72232F}" destId="{A56F1718-B1AC-4362-A735-07C37680B962}" srcOrd="5" destOrd="0" presId="urn:microsoft.com/office/officeart/2005/8/layout/hierarchy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4B1729-BC98-42C1-9C6C-D65DCBA4358F}">
      <dsp:nvSpPr>
        <dsp:cNvPr id="0" name=""/>
        <dsp:cNvSpPr/>
      </dsp:nvSpPr>
      <dsp:spPr>
        <a:xfrm rot="5400000">
          <a:off x="2605140" y="-1643217"/>
          <a:ext cx="624681" cy="4070858"/>
        </a:xfrm>
        <a:prstGeom prst="rect">
          <a:avLst/>
        </a:prstGeom>
        <a:solidFill>
          <a:srgbClr val="9BBB59">
            <a:tint val="40000"/>
            <a:alpha val="90000"/>
            <a:hueOff val="0"/>
            <a:satOff val="0"/>
            <a:lumOff val="0"/>
            <a:alphaOff val="0"/>
          </a:srgbClr>
        </a:solidFill>
        <a:ln w="9525" cap="flat" cmpd="sng" algn="ctr">
          <a:solidFill>
            <a:srgbClr val="9BBB59">
              <a:tint val="40000"/>
              <a:alpha val="90000"/>
              <a:hueOff val="0"/>
              <a:satOff val="0"/>
              <a:lumOff val="0"/>
              <a:alphaOff val="0"/>
            </a:srgbClr>
          </a:solidFill>
          <a:prstDash val="solid"/>
          <a:miter lim="800000"/>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0988" lvl="1" indent="-280988" algn="l" defTabSz="1244600">
            <a:lnSpc>
              <a:spcPct val="90000"/>
            </a:lnSpc>
            <a:spcBef>
              <a:spcPct val="0"/>
            </a:spcBef>
            <a:spcAft>
              <a:spcPct val="15000"/>
            </a:spcAft>
            <a:buChar char="••"/>
          </a:pPr>
          <a:r>
            <a:rPr lang="en-AU" sz="2800" b="1" kern="1200" dirty="0" smtClean="0">
              <a:solidFill>
                <a:sysClr val="windowText" lastClr="000000">
                  <a:hueOff val="0"/>
                  <a:satOff val="0"/>
                  <a:lumOff val="0"/>
                  <a:alphaOff val="0"/>
                </a:sysClr>
              </a:solidFill>
              <a:latin typeface="Calibri"/>
              <a:ea typeface="+mn-ea"/>
              <a:cs typeface="+mn-cs"/>
            </a:rPr>
            <a:t>Introduction</a:t>
          </a:r>
          <a:endParaRPr lang="en-US" sz="2800" b="1" kern="1200" dirty="0">
            <a:solidFill>
              <a:sysClr val="windowText" lastClr="000000">
                <a:hueOff val="0"/>
                <a:satOff val="0"/>
                <a:lumOff val="0"/>
                <a:alphaOff val="0"/>
              </a:sysClr>
            </a:solidFill>
            <a:effectLst/>
            <a:latin typeface="Calibri"/>
            <a:ea typeface="+mn-ea"/>
            <a:cs typeface="+mn-cs"/>
          </a:endParaRPr>
        </a:p>
      </dsp:txBody>
      <dsp:txXfrm rot="-5400000">
        <a:off x="882052" y="79871"/>
        <a:ext cx="4070858" cy="624681"/>
      </dsp:txXfrm>
    </dsp:sp>
    <dsp:sp modelId="{7E429971-BC57-430F-BB25-C0574E5E39E3}">
      <dsp:nvSpPr>
        <dsp:cNvPr id="0" name=""/>
        <dsp:cNvSpPr/>
      </dsp:nvSpPr>
      <dsp:spPr>
        <a:xfrm>
          <a:off x="89" y="0"/>
          <a:ext cx="881962" cy="780851"/>
        </a:xfrm>
        <a:prstGeom prst="roundRect">
          <a:avLst/>
        </a:prstGeom>
        <a:gradFill rotWithShape="0">
          <a:gsLst>
            <a:gs pos="0">
              <a:srgbClr val="9BBB59">
                <a:hueOff val="0"/>
                <a:satOff val="0"/>
                <a:lumOff val="0"/>
                <a:alphaOff val="0"/>
                <a:shade val="51000"/>
                <a:satMod val="130000"/>
              </a:srgbClr>
            </a:gs>
            <a:gs pos="80000">
              <a:srgbClr val="9BBB59">
                <a:hueOff val="0"/>
                <a:satOff val="0"/>
                <a:lumOff val="0"/>
                <a:alphaOff val="0"/>
                <a:shade val="93000"/>
                <a:satMod val="130000"/>
              </a:srgbClr>
            </a:gs>
            <a:gs pos="100000">
              <a:srgbClr val="9BBB59">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kern="1200" dirty="0" smtClean="0">
              <a:solidFill>
                <a:sysClr val="window" lastClr="FFFFFF"/>
              </a:solidFill>
              <a:latin typeface="Calibri"/>
              <a:ea typeface="+mn-ea"/>
              <a:cs typeface="+mn-cs"/>
            </a:rPr>
            <a:t>1</a:t>
          </a:r>
          <a:endParaRPr lang="en-US" sz="4400" kern="1200" dirty="0">
            <a:solidFill>
              <a:sysClr val="window" lastClr="FFFFFF"/>
            </a:solidFill>
            <a:latin typeface="Calibri"/>
            <a:ea typeface="+mn-ea"/>
            <a:cs typeface="+mn-cs"/>
          </a:endParaRPr>
        </a:p>
      </dsp:txBody>
      <dsp:txXfrm>
        <a:off x="38207" y="38118"/>
        <a:ext cx="805726" cy="704615"/>
      </dsp:txXfrm>
    </dsp:sp>
    <dsp:sp modelId="{B37A5355-225B-4C6F-AED7-6C620F99EECC}">
      <dsp:nvSpPr>
        <dsp:cNvPr id="0" name=""/>
        <dsp:cNvSpPr/>
      </dsp:nvSpPr>
      <dsp:spPr>
        <a:xfrm rot="5400000">
          <a:off x="2605140" y="-823323"/>
          <a:ext cx="624681" cy="4070858"/>
        </a:xfrm>
        <a:prstGeom prst="rect">
          <a:avLst/>
        </a:prstGeom>
        <a:solidFill>
          <a:srgbClr val="9BBB59">
            <a:tint val="40000"/>
            <a:alpha val="90000"/>
            <a:hueOff val="2679212"/>
            <a:satOff val="-3448"/>
            <a:lumOff val="-269"/>
            <a:alphaOff val="0"/>
          </a:srgbClr>
        </a:solidFill>
        <a:ln w="9525" cap="flat" cmpd="sng" algn="ctr">
          <a:solidFill>
            <a:srgbClr val="9BBB59">
              <a:tint val="40000"/>
              <a:alpha val="90000"/>
              <a:hueOff val="2679212"/>
              <a:satOff val="-3448"/>
              <a:lumOff val="-269"/>
              <a:alphaOff val="0"/>
            </a:srgbClr>
          </a:solidFill>
          <a:prstDash val="solid"/>
          <a:miter lim="800000"/>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n-US" sz="2800" b="1" kern="1200" dirty="0" smtClean="0">
              <a:solidFill>
                <a:sysClr val="windowText" lastClr="000000">
                  <a:hueOff val="0"/>
                  <a:satOff val="0"/>
                  <a:lumOff val="0"/>
                  <a:alphaOff val="0"/>
                </a:sysClr>
              </a:solidFill>
              <a:effectLst/>
              <a:latin typeface="Calibri"/>
              <a:ea typeface="+mn-ea"/>
              <a:cs typeface="+mn-cs"/>
            </a:rPr>
            <a:t>Learner autonomy</a:t>
          </a:r>
          <a:endParaRPr lang="en-US" sz="2800" b="1" kern="1200" dirty="0">
            <a:solidFill>
              <a:sysClr val="windowText" lastClr="000000">
                <a:hueOff val="0"/>
                <a:satOff val="0"/>
                <a:lumOff val="0"/>
                <a:alphaOff val="0"/>
              </a:sysClr>
            </a:solidFill>
            <a:effectLst/>
            <a:latin typeface="Calibri"/>
            <a:ea typeface="+mn-ea"/>
            <a:cs typeface="+mn-cs"/>
          </a:endParaRPr>
        </a:p>
      </dsp:txBody>
      <dsp:txXfrm rot="-5400000">
        <a:off x="882052" y="899765"/>
        <a:ext cx="4070858" cy="624681"/>
      </dsp:txXfrm>
    </dsp:sp>
    <dsp:sp modelId="{C04276DC-EE64-470A-B8BC-09067B8045FA}">
      <dsp:nvSpPr>
        <dsp:cNvPr id="0" name=""/>
        <dsp:cNvSpPr/>
      </dsp:nvSpPr>
      <dsp:spPr>
        <a:xfrm>
          <a:off x="89" y="821680"/>
          <a:ext cx="881962" cy="780851"/>
        </a:xfrm>
        <a:prstGeom prst="roundRect">
          <a:avLst/>
        </a:prstGeom>
        <a:gradFill rotWithShape="0">
          <a:gsLst>
            <a:gs pos="0">
              <a:srgbClr val="9BBB59">
                <a:hueOff val="2812566"/>
                <a:satOff val="-4220"/>
                <a:lumOff val="-686"/>
                <a:alphaOff val="0"/>
                <a:shade val="51000"/>
                <a:satMod val="130000"/>
              </a:srgbClr>
            </a:gs>
            <a:gs pos="80000">
              <a:srgbClr val="9BBB59">
                <a:hueOff val="2812566"/>
                <a:satOff val="-4220"/>
                <a:lumOff val="-686"/>
                <a:alphaOff val="0"/>
                <a:shade val="93000"/>
                <a:satMod val="130000"/>
              </a:srgbClr>
            </a:gs>
            <a:gs pos="100000">
              <a:srgbClr val="9BBB59">
                <a:hueOff val="2812566"/>
                <a:satOff val="-4220"/>
                <a:lumOff val="-686"/>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kern="1200" dirty="0" smtClean="0">
              <a:solidFill>
                <a:sysClr val="window" lastClr="FFFFFF"/>
              </a:solidFill>
              <a:latin typeface="Calibri"/>
              <a:ea typeface="+mn-ea"/>
              <a:cs typeface="+mn-cs"/>
            </a:rPr>
            <a:t>2</a:t>
          </a:r>
          <a:endParaRPr lang="en-US" sz="4400" kern="1200" dirty="0">
            <a:solidFill>
              <a:sysClr val="window" lastClr="FFFFFF"/>
            </a:solidFill>
            <a:latin typeface="Calibri"/>
            <a:ea typeface="+mn-ea"/>
            <a:cs typeface="+mn-cs"/>
          </a:endParaRPr>
        </a:p>
      </dsp:txBody>
      <dsp:txXfrm>
        <a:off x="38207" y="859798"/>
        <a:ext cx="805726" cy="704615"/>
      </dsp:txXfrm>
    </dsp:sp>
    <dsp:sp modelId="{C7C3E6FD-D83F-4BDA-907E-B5EE041DA931}">
      <dsp:nvSpPr>
        <dsp:cNvPr id="0" name=""/>
        <dsp:cNvSpPr/>
      </dsp:nvSpPr>
      <dsp:spPr>
        <a:xfrm rot="5400000">
          <a:off x="2605140" y="-3429"/>
          <a:ext cx="624681" cy="4070858"/>
        </a:xfrm>
        <a:prstGeom prst="rect">
          <a:avLst/>
        </a:prstGeom>
        <a:solidFill>
          <a:srgbClr val="9BBB59">
            <a:tint val="40000"/>
            <a:alpha val="90000"/>
            <a:hueOff val="5358425"/>
            <a:satOff val="-6896"/>
            <a:lumOff val="-537"/>
            <a:alphaOff val="0"/>
          </a:srgbClr>
        </a:solidFill>
        <a:ln w="9525" cap="flat" cmpd="sng" algn="ctr">
          <a:solidFill>
            <a:srgbClr val="9BBB59">
              <a:tint val="40000"/>
              <a:alpha val="90000"/>
              <a:hueOff val="5358425"/>
              <a:satOff val="-6896"/>
              <a:lumOff val="-537"/>
              <a:alphaOff val="0"/>
            </a:srgbClr>
          </a:solidFill>
          <a:prstDash val="solid"/>
          <a:miter lim="800000"/>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AU" sz="2800" b="1" kern="1200" dirty="0" smtClean="0">
              <a:solidFill>
                <a:sysClr val="windowText" lastClr="000000">
                  <a:hueOff val="0"/>
                  <a:satOff val="0"/>
                  <a:lumOff val="0"/>
                  <a:alphaOff val="0"/>
                </a:sysClr>
              </a:solidFill>
              <a:effectLst/>
              <a:latin typeface="Calibri"/>
              <a:ea typeface="+mn-ea"/>
              <a:cs typeface="+mn-cs"/>
            </a:rPr>
            <a:t> </a:t>
          </a:r>
          <a:r>
            <a:rPr lang="en-US" sz="2800" b="1" kern="1200" dirty="0" smtClean="0">
              <a:solidFill>
                <a:sysClr val="windowText" lastClr="000000">
                  <a:hueOff val="0"/>
                  <a:satOff val="0"/>
                  <a:lumOff val="0"/>
                  <a:alphaOff val="0"/>
                </a:sysClr>
              </a:solidFill>
              <a:effectLst/>
              <a:latin typeface="Calibri"/>
              <a:ea typeface="+mn-ea"/>
              <a:cs typeface="+mn-cs"/>
            </a:rPr>
            <a:t>Methodology</a:t>
          </a:r>
        </a:p>
      </dsp:txBody>
      <dsp:txXfrm rot="-5400000">
        <a:off x="882052" y="1719659"/>
        <a:ext cx="4070858" cy="624681"/>
      </dsp:txXfrm>
    </dsp:sp>
    <dsp:sp modelId="{F5034101-5B7D-4FE7-B47A-5A48CF39606B}">
      <dsp:nvSpPr>
        <dsp:cNvPr id="0" name=""/>
        <dsp:cNvSpPr/>
      </dsp:nvSpPr>
      <dsp:spPr>
        <a:xfrm>
          <a:off x="89" y="1641574"/>
          <a:ext cx="881962" cy="780851"/>
        </a:xfrm>
        <a:prstGeom prst="roundRect">
          <a:avLst/>
        </a:prstGeom>
        <a:gradFill rotWithShape="0">
          <a:gsLst>
            <a:gs pos="0">
              <a:srgbClr val="9BBB59">
                <a:hueOff val="5625132"/>
                <a:satOff val="-8440"/>
                <a:lumOff val="-1373"/>
                <a:alphaOff val="0"/>
                <a:shade val="51000"/>
                <a:satMod val="130000"/>
              </a:srgbClr>
            </a:gs>
            <a:gs pos="80000">
              <a:srgbClr val="9BBB59">
                <a:hueOff val="5625132"/>
                <a:satOff val="-8440"/>
                <a:lumOff val="-1373"/>
                <a:alphaOff val="0"/>
                <a:shade val="93000"/>
                <a:satMod val="130000"/>
              </a:srgbClr>
            </a:gs>
            <a:gs pos="100000">
              <a:srgbClr val="9BBB59">
                <a:hueOff val="5625132"/>
                <a:satOff val="-8440"/>
                <a:lumOff val="-1373"/>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kern="1200" dirty="0" smtClean="0">
              <a:solidFill>
                <a:sysClr val="window" lastClr="FFFFFF"/>
              </a:solidFill>
              <a:latin typeface="Calibri"/>
              <a:ea typeface="+mn-ea"/>
              <a:cs typeface="+mn-cs"/>
            </a:rPr>
            <a:t>3</a:t>
          </a:r>
          <a:endParaRPr lang="en-US" sz="4400" kern="1200" dirty="0">
            <a:solidFill>
              <a:sysClr val="window" lastClr="FFFFFF"/>
            </a:solidFill>
            <a:latin typeface="Calibri"/>
            <a:ea typeface="+mn-ea"/>
            <a:cs typeface="+mn-cs"/>
          </a:endParaRPr>
        </a:p>
      </dsp:txBody>
      <dsp:txXfrm>
        <a:off x="38207" y="1679692"/>
        <a:ext cx="805726" cy="704615"/>
      </dsp:txXfrm>
    </dsp:sp>
    <dsp:sp modelId="{610B2616-B62E-43F6-BB65-989C7C437929}">
      <dsp:nvSpPr>
        <dsp:cNvPr id="0" name=""/>
        <dsp:cNvSpPr/>
      </dsp:nvSpPr>
      <dsp:spPr>
        <a:xfrm rot="5400000">
          <a:off x="2603896" y="815437"/>
          <a:ext cx="624681" cy="4072912"/>
        </a:xfrm>
        <a:prstGeom prst="round2SameRect">
          <a:avLst/>
        </a:prstGeom>
        <a:solidFill>
          <a:srgbClr val="9BBB59">
            <a:tint val="40000"/>
            <a:alpha val="90000"/>
            <a:hueOff val="8037638"/>
            <a:satOff val="-10345"/>
            <a:lumOff val="-806"/>
            <a:alphaOff val="0"/>
          </a:srgbClr>
        </a:solidFill>
        <a:ln w="9525" cap="flat" cmpd="sng" algn="ctr">
          <a:solidFill>
            <a:srgbClr val="9BBB59">
              <a:tint val="40000"/>
              <a:alpha val="90000"/>
              <a:hueOff val="8037638"/>
              <a:satOff val="-10345"/>
              <a:lumOff val="-806"/>
              <a:alphaOff val="0"/>
            </a:srgbClr>
          </a:solidFill>
          <a:prstDash val="solid"/>
          <a:miter lim="800000"/>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n-US" sz="2800" b="1" kern="1200" dirty="0" smtClean="0">
              <a:solidFill>
                <a:sysClr val="windowText" lastClr="000000">
                  <a:hueOff val="0"/>
                  <a:satOff val="0"/>
                  <a:lumOff val="0"/>
                  <a:alphaOff val="0"/>
                </a:sysClr>
              </a:solidFill>
              <a:effectLst/>
              <a:latin typeface="Calibri"/>
              <a:ea typeface="+mn-ea"/>
              <a:cs typeface="+mn-cs"/>
            </a:rPr>
            <a:t>Findings</a:t>
          </a:r>
          <a:endParaRPr lang="en-US" sz="2800" b="1" kern="1200" dirty="0">
            <a:solidFill>
              <a:sysClr val="windowText" lastClr="000000">
                <a:hueOff val="0"/>
                <a:satOff val="0"/>
                <a:lumOff val="0"/>
                <a:alphaOff val="0"/>
              </a:sysClr>
            </a:solidFill>
            <a:effectLst/>
            <a:latin typeface="Calibri"/>
            <a:ea typeface="+mn-ea"/>
            <a:cs typeface="+mn-cs"/>
          </a:endParaRPr>
        </a:p>
      </dsp:txBody>
      <dsp:txXfrm rot="-5400000">
        <a:off x="879781" y="2570046"/>
        <a:ext cx="4042418" cy="563693"/>
      </dsp:txXfrm>
    </dsp:sp>
    <dsp:sp modelId="{ABC5DB70-20B7-4D39-8CDB-601B98437FC4}">
      <dsp:nvSpPr>
        <dsp:cNvPr id="0" name=""/>
        <dsp:cNvSpPr/>
      </dsp:nvSpPr>
      <dsp:spPr>
        <a:xfrm>
          <a:off x="89" y="2461468"/>
          <a:ext cx="879691" cy="780851"/>
        </a:xfrm>
        <a:prstGeom prst="roundRect">
          <a:avLst/>
        </a:prstGeom>
        <a:gradFill rotWithShape="0">
          <a:gsLst>
            <a:gs pos="0">
              <a:srgbClr val="9BBB59">
                <a:hueOff val="8437698"/>
                <a:satOff val="-12660"/>
                <a:lumOff val="-2059"/>
                <a:alphaOff val="0"/>
                <a:shade val="51000"/>
                <a:satMod val="130000"/>
              </a:srgbClr>
            </a:gs>
            <a:gs pos="80000">
              <a:srgbClr val="9BBB59">
                <a:hueOff val="8437698"/>
                <a:satOff val="-12660"/>
                <a:lumOff val="-2059"/>
                <a:alphaOff val="0"/>
                <a:shade val="93000"/>
                <a:satMod val="130000"/>
              </a:srgbClr>
            </a:gs>
            <a:gs pos="100000">
              <a:srgbClr val="9BBB59">
                <a:hueOff val="8437698"/>
                <a:satOff val="-12660"/>
                <a:lumOff val="-2059"/>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n-US" sz="3900" kern="1200" dirty="0" smtClean="0">
              <a:solidFill>
                <a:sysClr val="window" lastClr="FFFFFF"/>
              </a:solidFill>
              <a:latin typeface="Calibri"/>
              <a:ea typeface="+mn-ea"/>
              <a:cs typeface="+mn-cs"/>
            </a:rPr>
            <a:t>4</a:t>
          </a:r>
          <a:endParaRPr lang="en-US" sz="3900" kern="1200" dirty="0">
            <a:solidFill>
              <a:sysClr val="window" lastClr="FFFFFF"/>
            </a:solidFill>
            <a:latin typeface="Calibri"/>
            <a:ea typeface="+mn-ea"/>
            <a:cs typeface="+mn-cs"/>
          </a:endParaRPr>
        </a:p>
      </dsp:txBody>
      <dsp:txXfrm>
        <a:off x="38207" y="2499586"/>
        <a:ext cx="803455" cy="704615"/>
      </dsp:txXfrm>
    </dsp:sp>
    <dsp:sp modelId="{F1BABFCD-4216-4461-B1A4-4416FF3EBE8C}">
      <dsp:nvSpPr>
        <dsp:cNvPr id="0" name=""/>
        <dsp:cNvSpPr/>
      </dsp:nvSpPr>
      <dsp:spPr>
        <a:xfrm rot="5400000">
          <a:off x="2603896" y="1635332"/>
          <a:ext cx="624681" cy="4072912"/>
        </a:xfrm>
        <a:prstGeom prst="round2SameRect">
          <a:avLst/>
        </a:prstGeom>
        <a:solidFill>
          <a:srgbClr val="9BBB59">
            <a:tint val="40000"/>
            <a:alpha val="90000"/>
            <a:hueOff val="10716850"/>
            <a:satOff val="-13793"/>
            <a:lumOff val="-1075"/>
            <a:alphaOff val="0"/>
          </a:srgbClr>
        </a:solidFill>
        <a:ln w="9525" cap="flat" cmpd="sng" algn="ctr">
          <a:solidFill>
            <a:srgbClr val="9BBB59">
              <a:tint val="40000"/>
              <a:alpha val="90000"/>
              <a:hueOff val="10716850"/>
              <a:satOff val="-13793"/>
              <a:lumOff val="-1075"/>
              <a:alphaOff val="0"/>
            </a:srgbClr>
          </a:solidFill>
          <a:prstDash val="solid"/>
          <a:miter lim="800000"/>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n-US" sz="2800" b="1" kern="1200" dirty="0" smtClean="0">
              <a:solidFill>
                <a:sysClr val="windowText" lastClr="000000">
                  <a:hueOff val="0"/>
                  <a:satOff val="0"/>
                  <a:lumOff val="0"/>
                  <a:alphaOff val="0"/>
                </a:sysClr>
              </a:solidFill>
              <a:effectLst/>
              <a:latin typeface="Calibri"/>
              <a:ea typeface="+mn-ea"/>
              <a:cs typeface="+mn-cs"/>
            </a:rPr>
            <a:t>Implications</a:t>
          </a:r>
          <a:endParaRPr lang="en-US" sz="2800" b="1" kern="1200" dirty="0">
            <a:solidFill>
              <a:sysClr val="windowText" lastClr="000000">
                <a:hueOff val="0"/>
                <a:satOff val="0"/>
                <a:lumOff val="0"/>
                <a:alphaOff val="0"/>
              </a:sysClr>
            </a:solidFill>
            <a:effectLst/>
            <a:latin typeface="Calibri"/>
            <a:ea typeface="+mn-ea"/>
            <a:cs typeface="+mn-cs"/>
          </a:endParaRPr>
        </a:p>
      </dsp:txBody>
      <dsp:txXfrm rot="-5400000">
        <a:off x="879781" y="3389941"/>
        <a:ext cx="4042418" cy="563693"/>
      </dsp:txXfrm>
    </dsp:sp>
    <dsp:sp modelId="{C6EE2E6D-F7EA-41D6-B553-F172C4C0F3AF}">
      <dsp:nvSpPr>
        <dsp:cNvPr id="0" name=""/>
        <dsp:cNvSpPr/>
      </dsp:nvSpPr>
      <dsp:spPr>
        <a:xfrm>
          <a:off x="89" y="3281362"/>
          <a:ext cx="879691" cy="780851"/>
        </a:xfrm>
        <a:prstGeom prst="roundRect">
          <a:avLst/>
        </a:prstGeom>
        <a:gradFill rotWithShape="0">
          <a:gsLst>
            <a:gs pos="0">
              <a:srgbClr val="9BBB59">
                <a:hueOff val="11250264"/>
                <a:satOff val="-16880"/>
                <a:lumOff val="-2745"/>
                <a:alphaOff val="0"/>
                <a:shade val="51000"/>
                <a:satMod val="130000"/>
              </a:srgbClr>
            </a:gs>
            <a:gs pos="80000">
              <a:srgbClr val="9BBB59">
                <a:hueOff val="11250264"/>
                <a:satOff val="-16880"/>
                <a:lumOff val="-2745"/>
                <a:alphaOff val="0"/>
                <a:shade val="93000"/>
                <a:satMod val="130000"/>
              </a:srgbClr>
            </a:gs>
            <a:gs pos="100000">
              <a:srgbClr val="9BBB59">
                <a:hueOff val="11250264"/>
                <a:satOff val="-16880"/>
                <a:lumOff val="-2745"/>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n-US" sz="3900" kern="1200" dirty="0" smtClean="0">
              <a:solidFill>
                <a:sysClr val="window" lastClr="FFFFFF"/>
              </a:solidFill>
              <a:latin typeface="Calibri"/>
              <a:ea typeface="+mn-ea"/>
              <a:cs typeface="+mn-cs"/>
            </a:rPr>
            <a:t>5</a:t>
          </a:r>
          <a:endParaRPr lang="en-US" sz="3900" kern="1200" dirty="0">
            <a:solidFill>
              <a:sysClr val="window" lastClr="FFFFFF"/>
            </a:solidFill>
            <a:latin typeface="Calibri"/>
            <a:ea typeface="+mn-ea"/>
            <a:cs typeface="+mn-cs"/>
          </a:endParaRPr>
        </a:p>
      </dsp:txBody>
      <dsp:txXfrm>
        <a:off x="38207" y="3319480"/>
        <a:ext cx="803455" cy="7046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710485-94B1-49A7-9264-F3A1079E1E34}">
      <dsp:nvSpPr>
        <dsp:cNvPr id="0" name=""/>
        <dsp:cNvSpPr/>
      </dsp:nvSpPr>
      <dsp:spPr>
        <a:xfrm>
          <a:off x="3467100" y="881710"/>
          <a:ext cx="2132930" cy="370178"/>
        </a:xfrm>
        <a:custGeom>
          <a:avLst/>
          <a:gdLst/>
          <a:ahLst/>
          <a:cxnLst/>
          <a:rect l="0" t="0" r="0" b="0"/>
          <a:pathLst>
            <a:path>
              <a:moveTo>
                <a:pt x="0" y="0"/>
              </a:moveTo>
              <a:lnTo>
                <a:pt x="0" y="185089"/>
              </a:lnTo>
              <a:lnTo>
                <a:pt x="2132930" y="185089"/>
              </a:lnTo>
              <a:lnTo>
                <a:pt x="2132930" y="370178"/>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9AA40B1-6EB0-4D17-8919-C5E2E9C6B69A}">
      <dsp:nvSpPr>
        <dsp:cNvPr id="0" name=""/>
        <dsp:cNvSpPr/>
      </dsp:nvSpPr>
      <dsp:spPr>
        <a:xfrm>
          <a:off x="3421380" y="881710"/>
          <a:ext cx="91440" cy="370178"/>
        </a:xfrm>
        <a:custGeom>
          <a:avLst/>
          <a:gdLst/>
          <a:ahLst/>
          <a:cxnLst/>
          <a:rect l="0" t="0" r="0" b="0"/>
          <a:pathLst>
            <a:path>
              <a:moveTo>
                <a:pt x="45720" y="0"/>
              </a:moveTo>
              <a:lnTo>
                <a:pt x="45720" y="370178"/>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C4BB790-4F82-4B9D-AF87-8517F78164C9}">
      <dsp:nvSpPr>
        <dsp:cNvPr id="0" name=""/>
        <dsp:cNvSpPr/>
      </dsp:nvSpPr>
      <dsp:spPr>
        <a:xfrm>
          <a:off x="1334169" y="881710"/>
          <a:ext cx="2132930" cy="370178"/>
        </a:xfrm>
        <a:custGeom>
          <a:avLst/>
          <a:gdLst/>
          <a:ahLst/>
          <a:cxnLst/>
          <a:rect l="0" t="0" r="0" b="0"/>
          <a:pathLst>
            <a:path>
              <a:moveTo>
                <a:pt x="2132930" y="0"/>
              </a:moveTo>
              <a:lnTo>
                <a:pt x="2132930" y="185089"/>
              </a:lnTo>
              <a:lnTo>
                <a:pt x="0" y="185089"/>
              </a:lnTo>
              <a:lnTo>
                <a:pt x="0" y="370178"/>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91AE58C-CD8B-47C8-9216-B335B775F296}">
      <dsp:nvSpPr>
        <dsp:cNvPr id="0" name=""/>
        <dsp:cNvSpPr/>
      </dsp:nvSpPr>
      <dsp:spPr>
        <a:xfrm>
          <a:off x="2585723" y="334"/>
          <a:ext cx="1762752" cy="881376"/>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factors</a:t>
          </a:r>
          <a:endParaRPr lang="en-US" sz="4400" kern="1200" dirty="0"/>
        </a:p>
      </dsp:txBody>
      <dsp:txXfrm>
        <a:off x="2585723" y="334"/>
        <a:ext cx="1762752" cy="881376"/>
      </dsp:txXfrm>
    </dsp:sp>
    <dsp:sp modelId="{BCDFD273-2322-48B5-90B9-C6504214D9BE}">
      <dsp:nvSpPr>
        <dsp:cNvPr id="0" name=""/>
        <dsp:cNvSpPr/>
      </dsp:nvSpPr>
      <dsp:spPr>
        <a:xfrm>
          <a:off x="452792" y="1251889"/>
          <a:ext cx="1762752" cy="881376"/>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AU" sz="2400" b="1" i="1" kern="1200" dirty="0" smtClean="0"/>
            <a:t>personal </a:t>
          </a:r>
          <a:endParaRPr lang="en-US" sz="2400" kern="1200" dirty="0"/>
        </a:p>
      </dsp:txBody>
      <dsp:txXfrm>
        <a:off x="452792" y="1251889"/>
        <a:ext cx="1762752" cy="881376"/>
      </dsp:txXfrm>
    </dsp:sp>
    <dsp:sp modelId="{E4F27E3F-D179-4D1D-83EA-AE7CE347FD25}">
      <dsp:nvSpPr>
        <dsp:cNvPr id="0" name=""/>
        <dsp:cNvSpPr/>
      </dsp:nvSpPr>
      <dsp:spPr>
        <a:xfrm>
          <a:off x="2585723" y="1251889"/>
          <a:ext cx="1762752" cy="881376"/>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AU" sz="2400" b="1" i="1" kern="1200" smtClean="0"/>
            <a:t>situational </a:t>
          </a:r>
          <a:endParaRPr lang="en-US" sz="2400" kern="1200" dirty="0"/>
        </a:p>
      </dsp:txBody>
      <dsp:txXfrm>
        <a:off x="2585723" y="1251889"/>
        <a:ext cx="1762752" cy="881376"/>
      </dsp:txXfrm>
    </dsp:sp>
    <dsp:sp modelId="{A897716A-E6F7-4157-8848-768FFCC5A7D8}">
      <dsp:nvSpPr>
        <dsp:cNvPr id="0" name=""/>
        <dsp:cNvSpPr/>
      </dsp:nvSpPr>
      <dsp:spPr>
        <a:xfrm>
          <a:off x="4718654" y="1251889"/>
          <a:ext cx="1762752" cy="881376"/>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AU" sz="2400" b="1" i="1" kern="1200" smtClean="0"/>
            <a:t>cultural </a:t>
          </a:r>
          <a:endParaRPr lang="en-US" sz="2400" kern="1200" dirty="0"/>
        </a:p>
      </dsp:txBody>
      <dsp:txXfrm>
        <a:off x="4718654" y="1251889"/>
        <a:ext cx="1762752" cy="8813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058F8D-670C-4FEC-90EA-AC7883D154EC}">
      <dsp:nvSpPr>
        <dsp:cNvPr id="0" name=""/>
        <dsp:cNvSpPr/>
      </dsp:nvSpPr>
      <dsp:spPr>
        <a:xfrm>
          <a:off x="364331" y="1686"/>
          <a:ext cx="1709737" cy="854868"/>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en-US" sz="2700" kern="1200" dirty="0" smtClean="0"/>
            <a:t>Learner autonomy</a:t>
          </a:r>
          <a:endParaRPr lang="en-US" sz="2700" kern="1200" dirty="0"/>
        </a:p>
      </dsp:txBody>
      <dsp:txXfrm>
        <a:off x="389369" y="26724"/>
        <a:ext cx="1659661" cy="804792"/>
      </dsp:txXfrm>
    </dsp:sp>
    <dsp:sp modelId="{14F81703-13F3-4685-8782-CAB29D1C1391}">
      <dsp:nvSpPr>
        <dsp:cNvPr id="0" name=""/>
        <dsp:cNvSpPr/>
      </dsp:nvSpPr>
      <dsp:spPr>
        <a:xfrm>
          <a:off x="535305" y="856555"/>
          <a:ext cx="170973" cy="641151"/>
        </a:xfrm>
        <a:custGeom>
          <a:avLst/>
          <a:gdLst/>
          <a:ahLst/>
          <a:cxnLst/>
          <a:rect l="0" t="0" r="0" b="0"/>
          <a:pathLst>
            <a:path>
              <a:moveTo>
                <a:pt x="0" y="0"/>
              </a:moveTo>
              <a:lnTo>
                <a:pt x="0" y="641151"/>
              </a:lnTo>
              <a:lnTo>
                <a:pt x="170973" y="641151"/>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FC5961-8051-42C8-A571-685E0CBFF60D}">
      <dsp:nvSpPr>
        <dsp:cNvPr id="0" name=""/>
        <dsp:cNvSpPr/>
      </dsp:nvSpPr>
      <dsp:spPr>
        <a:xfrm>
          <a:off x="706278" y="1070272"/>
          <a:ext cx="1367790" cy="854868"/>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25400" rIns="38100" bIns="25400" numCol="1" spcCol="1270" anchor="ctr" anchorCtr="0">
          <a:noAutofit/>
        </a:bodyPr>
        <a:lstStyle/>
        <a:p>
          <a:pPr lvl="0" algn="l" defTabSz="889000">
            <a:lnSpc>
              <a:spcPct val="90000"/>
            </a:lnSpc>
            <a:spcBef>
              <a:spcPct val="0"/>
            </a:spcBef>
            <a:spcAft>
              <a:spcPct val="35000"/>
            </a:spcAft>
          </a:pPr>
          <a:r>
            <a:rPr lang="en-US" sz="2000" kern="1200" dirty="0" smtClean="0"/>
            <a:t>Initiating</a:t>
          </a:r>
          <a:endParaRPr lang="en-US" sz="2000" kern="1200" dirty="0"/>
        </a:p>
      </dsp:txBody>
      <dsp:txXfrm>
        <a:off x="731316" y="1095310"/>
        <a:ext cx="1317714" cy="804792"/>
      </dsp:txXfrm>
    </dsp:sp>
    <dsp:sp modelId="{99269B14-D274-4DCF-9D36-1231B120586B}">
      <dsp:nvSpPr>
        <dsp:cNvPr id="0" name=""/>
        <dsp:cNvSpPr/>
      </dsp:nvSpPr>
      <dsp:spPr>
        <a:xfrm>
          <a:off x="535305" y="856555"/>
          <a:ext cx="170973" cy="1709737"/>
        </a:xfrm>
        <a:custGeom>
          <a:avLst/>
          <a:gdLst/>
          <a:ahLst/>
          <a:cxnLst/>
          <a:rect l="0" t="0" r="0" b="0"/>
          <a:pathLst>
            <a:path>
              <a:moveTo>
                <a:pt x="0" y="0"/>
              </a:moveTo>
              <a:lnTo>
                <a:pt x="0" y="1709737"/>
              </a:lnTo>
              <a:lnTo>
                <a:pt x="170973" y="170973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7BF5DD-B531-4F59-8F86-887B1A3D929C}">
      <dsp:nvSpPr>
        <dsp:cNvPr id="0" name=""/>
        <dsp:cNvSpPr/>
      </dsp:nvSpPr>
      <dsp:spPr>
        <a:xfrm>
          <a:off x="706278" y="2138858"/>
          <a:ext cx="1367790" cy="854868"/>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25400" rIns="38100" bIns="25400" numCol="1" spcCol="1270" anchor="ctr" anchorCtr="0">
          <a:noAutofit/>
        </a:bodyPr>
        <a:lstStyle/>
        <a:p>
          <a:pPr lvl="0" algn="l" defTabSz="889000">
            <a:lnSpc>
              <a:spcPct val="90000"/>
            </a:lnSpc>
            <a:spcBef>
              <a:spcPct val="0"/>
            </a:spcBef>
            <a:spcAft>
              <a:spcPct val="35000"/>
            </a:spcAft>
          </a:pPr>
          <a:r>
            <a:rPr lang="en-US" sz="2000" kern="1200" dirty="0" smtClean="0"/>
            <a:t>Monitoring</a:t>
          </a:r>
          <a:endParaRPr lang="en-US" sz="2000" kern="1200" dirty="0"/>
        </a:p>
      </dsp:txBody>
      <dsp:txXfrm>
        <a:off x="731316" y="2163896"/>
        <a:ext cx="1317714" cy="804792"/>
      </dsp:txXfrm>
    </dsp:sp>
    <dsp:sp modelId="{CF73601C-75EC-4018-A30B-C56E484896D9}">
      <dsp:nvSpPr>
        <dsp:cNvPr id="0" name=""/>
        <dsp:cNvSpPr/>
      </dsp:nvSpPr>
      <dsp:spPr>
        <a:xfrm>
          <a:off x="535305" y="856555"/>
          <a:ext cx="170973" cy="2778323"/>
        </a:xfrm>
        <a:custGeom>
          <a:avLst/>
          <a:gdLst/>
          <a:ahLst/>
          <a:cxnLst/>
          <a:rect l="0" t="0" r="0" b="0"/>
          <a:pathLst>
            <a:path>
              <a:moveTo>
                <a:pt x="0" y="0"/>
              </a:moveTo>
              <a:lnTo>
                <a:pt x="0" y="2778323"/>
              </a:lnTo>
              <a:lnTo>
                <a:pt x="170973" y="2778323"/>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6F1718-B1AC-4362-A735-07C37680B962}">
      <dsp:nvSpPr>
        <dsp:cNvPr id="0" name=""/>
        <dsp:cNvSpPr/>
      </dsp:nvSpPr>
      <dsp:spPr>
        <a:xfrm>
          <a:off x="706278" y="3207444"/>
          <a:ext cx="1367790" cy="854868"/>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25400" rIns="38100" bIns="25400" numCol="1" spcCol="1270" anchor="ctr" anchorCtr="0">
          <a:noAutofit/>
        </a:bodyPr>
        <a:lstStyle/>
        <a:p>
          <a:pPr lvl="0" algn="l" defTabSz="889000">
            <a:lnSpc>
              <a:spcPct val="90000"/>
            </a:lnSpc>
            <a:spcBef>
              <a:spcPct val="0"/>
            </a:spcBef>
            <a:spcAft>
              <a:spcPct val="35000"/>
            </a:spcAft>
          </a:pPr>
          <a:r>
            <a:rPr lang="en-US" sz="2000" kern="1200" dirty="0" smtClean="0"/>
            <a:t>Evaluating</a:t>
          </a:r>
          <a:endParaRPr lang="en-US" sz="2000" kern="1200" dirty="0"/>
        </a:p>
      </dsp:txBody>
      <dsp:txXfrm>
        <a:off x="731316" y="3232482"/>
        <a:ext cx="1317714" cy="8047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058F8D-670C-4FEC-90EA-AC7883D154EC}">
      <dsp:nvSpPr>
        <dsp:cNvPr id="0" name=""/>
        <dsp:cNvSpPr/>
      </dsp:nvSpPr>
      <dsp:spPr>
        <a:xfrm>
          <a:off x="287982" y="1333"/>
          <a:ext cx="1710035" cy="855017"/>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en-US" sz="2700" kern="1200" dirty="0" smtClean="0"/>
            <a:t>Mediating factors</a:t>
          </a:r>
          <a:endParaRPr lang="en-US" sz="2700" kern="1200" dirty="0"/>
        </a:p>
      </dsp:txBody>
      <dsp:txXfrm>
        <a:off x="313025" y="26376"/>
        <a:ext cx="1659949" cy="804931"/>
      </dsp:txXfrm>
    </dsp:sp>
    <dsp:sp modelId="{14F81703-13F3-4685-8782-CAB29D1C1391}">
      <dsp:nvSpPr>
        <dsp:cNvPr id="0" name=""/>
        <dsp:cNvSpPr/>
      </dsp:nvSpPr>
      <dsp:spPr>
        <a:xfrm>
          <a:off x="458985" y="856350"/>
          <a:ext cx="171003" cy="641263"/>
        </a:xfrm>
        <a:custGeom>
          <a:avLst/>
          <a:gdLst/>
          <a:ahLst/>
          <a:cxnLst/>
          <a:rect l="0" t="0" r="0" b="0"/>
          <a:pathLst>
            <a:path>
              <a:moveTo>
                <a:pt x="0" y="0"/>
              </a:moveTo>
              <a:lnTo>
                <a:pt x="0" y="641263"/>
              </a:lnTo>
              <a:lnTo>
                <a:pt x="171003" y="641263"/>
              </a:lnTo>
            </a:path>
          </a:pathLst>
        </a:cu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FC5961-8051-42C8-A571-685E0CBFF60D}">
      <dsp:nvSpPr>
        <dsp:cNvPr id="0" name=""/>
        <dsp:cNvSpPr/>
      </dsp:nvSpPr>
      <dsp:spPr>
        <a:xfrm>
          <a:off x="629989" y="1070105"/>
          <a:ext cx="1368028" cy="855017"/>
        </a:xfrm>
        <a:prstGeom prst="roundRect">
          <a:avLst>
            <a:gd name="adj" fmla="val 10000"/>
          </a:avLst>
        </a:prstGeom>
        <a:solidFill>
          <a:schemeClr val="accent6">
            <a:lumMod val="60000"/>
            <a:lumOff val="40000"/>
            <a:alpha val="9000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6195" tIns="24130" rIns="36195" bIns="24130" numCol="1" spcCol="1270" anchor="ctr" anchorCtr="0">
          <a:noAutofit/>
        </a:bodyPr>
        <a:lstStyle/>
        <a:p>
          <a:pPr lvl="0" algn="l" defTabSz="844550">
            <a:lnSpc>
              <a:spcPct val="90000"/>
            </a:lnSpc>
            <a:spcBef>
              <a:spcPct val="0"/>
            </a:spcBef>
            <a:spcAft>
              <a:spcPct val="35000"/>
            </a:spcAft>
          </a:pPr>
          <a:r>
            <a:rPr lang="en-US" sz="1900" kern="1200" dirty="0" smtClean="0"/>
            <a:t>Preference</a:t>
          </a:r>
          <a:endParaRPr lang="en-US" sz="1900" kern="1200" dirty="0"/>
        </a:p>
      </dsp:txBody>
      <dsp:txXfrm>
        <a:off x="655032" y="1095148"/>
        <a:ext cx="1317942" cy="804931"/>
      </dsp:txXfrm>
    </dsp:sp>
    <dsp:sp modelId="{99269B14-D274-4DCF-9D36-1231B120586B}">
      <dsp:nvSpPr>
        <dsp:cNvPr id="0" name=""/>
        <dsp:cNvSpPr/>
      </dsp:nvSpPr>
      <dsp:spPr>
        <a:xfrm>
          <a:off x="458985" y="856350"/>
          <a:ext cx="171003" cy="1710035"/>
        </a:xfrm>
        <a:custGeom>
          <a:avLst/>
          <a:gdLst/>
          <a:ahLst/>
          <a:cxnLst/>
          <a:rect l="0" t="0" r="0" b="0"/>
          <a:pathLst>
            <a:path>
              <a:moveTo>
                <a:pt x="0" y="0"/>
              </a:moveTo>
              <a:lnTo>
                <a:pt x="0" y="1710035"/>
              </a:lnTo>
              <a:lnTo>
                <a:pt x="171003" y="1710035"/>
              </a:lnTo>
            </a:path>
          </a:pathLst>
        </a:cu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7BF5DD-B531-4F59-8F86-887B1A3D929C}">
      <dsp:nvSpPr>
        <dsp:cNvPr id="0" name=""/>
        <dsp:cNvSpPr/>
      </dsp:nvSpPr>
      <dsp:spPr>
        <a:xfrm>
          <a:off x="629989" y="2138877"/>
          <a:ext cx="1368028" cy="855017"/>
        </a:xfrm>
        <a:prstGeom prst="roundRect">
          <a:avLst>
            <a:gd name="adj" fmla="val 10000"/>
          </a:avLst>
        </a:prstGeom>
        <a:solidFill>
          <a:schemeClr val="accent6">
            <a:lumMod val="60000"/>
            <a:lumOff val="40000"/>
            <a:alpha val="9000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6195" tIns="24130" rIns="36195" bIns="24130" numCol="1" spcCol="1270" anchor="ctr" anchorCtr="0">
          <a:noAutofit/>
        </a:bodyPr>
        <a:lstStyle/>
        <a:p>
          <a:pPr lvl="0" algn="l" defTabSz="844550">
            <a:lnSpc>
              <a:spcPct val="90000"/>
            </a:lnSpc>
            <a:spcBef>
              <a:spcPct val="0"/>
            </a:spcBef>
            <a:spcAft>
              <a:spcPct val="35000"/>
            </a:spcAft>
          </a:pPr>
          <a:r>
            <a:rPr lang="en-US" sz="1900" kern="1200" dirty="0" smtClean="0"/>
            <a:t>Attitude</a:t>
          </a:r>
          <a:endParaRPr lang="en-US" sz="1900" kern="1200" dirty="0"/>
        </a:p>
      </dsp:txBody>
      <dsp:txXfrm>
        <a:off x="655032" y="2163920"/>
        <a:ext cx="1317942" cy="804931"/>
      </dsp:txXfrm>
    </dsp:sp>
    <dsp:sp modelId="{CF73601C-75EC-4018-A30B-C56E484896D9}">
      <dsp:nvSpPr>
        <dsp:cNvPr id="0" name=""/>
        <dsp:cNvSpPr/>
      </dsp:nvSpPr>
      <dsp:spPr>
        <a:xfrm>
          <a:off x="458985" y="856350"/>
          <a:ext cx="171003" cy="2778807"/>
        </a:xfrm>
        <a:custGeom>
          <a:avLst/>
          <a:gdLst/>
          <a:ahLst/>
          <a:cxnLst/>
          <a:rect l="0" t="0" r="0" b="0"/>
          <a:pathLst>
            <a:path>
              <a:moveTo>
                <a:pt x="0" y="0"/>
              </a:moveTo>
              <a:lnTo>
                <a:pt x="0" y="2778807"/>
              </a:lnTo>
              <a:lnTo>
                <a:pt x="171003" y="2778807"/>
              </a:lnTo>
            </a:path>
          </a:pathLst>
        </a:cu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6F1718-B1AC-4362-A735-07C37680B962}">
      <dsp:nvSpPr>
        <dsp:cNvPr id="0" name=""/>
        <dsp:cNvSpPr/>
      </dsp:nvSpPr>
      <dsp:spPr>
        <a:xfrm>
          <a:off x="629989" y="3207649"/>
          <a:ext cx="1368028" cy="855017"/>
        </a:xfrm>
        <a:prstGeom prst="roundRect">
          <a:avLst>
            <a:gd name="adj" fmla="val 10000"/>
          </a:avLst>
        </a:prstGeom>
        <a:solidFill>
          <a:schemeClr val="accent6">
            <a:lumMod val="60000"/>
            <a:lumOff val="40000"/>
            <a:alpha val="9000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6195" tIns="24130" rIns="36195" bIns="24130" numCol="1" spcCol="1270" anchor="ctr" anchorCtr="0">
          <a:noAutofit/>
        </a:bodyPr>
        <a:lstStyle/>
        <a:p>
          <a:pPr lvl="0" algn="l" defTabSz="844550">
            <a:lnSpc>
              <a:spcPct val="90000"/>
            </a:lnSpc>
            <a:spcBef>
              <a:spcPct val="0"/>
            </a:spcBef>
            <a:spcAft>
              <a:spcPct val="35000"/>
            </a:spcAft>
          </a:pPr>
          <a:r>
            <a:rPr lang="en-US" sz="1900" kern="1200" dirty="0" smtClean="0"/>
            <a:t>Motivation</a:t>
          </a:r>
          <a:endParaRPr lang="en-US" sz="1900" kern="1200" dirty="0"/>
        </a:p>
      </dsp:txBody>
      <dsp:txXfrm>
        <a:off x="655032" y="3232692"/>
        <a:ext cx="1317942" cy="8049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058F8D-670C-4FEC-90EA-AC7883D154EC}">
      <dsp:nvSpPr>
        <dsp:cNvPr id="0" name=""/>
        <dsp:cNvSpPr/>
      </dsp:nvSpPr>
      <dsp:spPr>
        <a:xfrm>
          <a:off x="364331" y="1686"/>
          <a:ext cx="1709737" cy="854868"/>
        </a:xfrm>
        <a:prstGeom prst="roundRect">
          <a:avLst>
            <a:gd name="adj" fmla="val 10000"/>
          </a:avLst>
        </a:prstGeom>
        <a:gradFill rotWithShape="0">
          <a:gsLst>
            <a:gs pos="0">
              <a:schemeClr val="accent1">
                <a:shade val="50000"/>
                <a:hueOff val="0"/>
                <a:satOff val="0"/>
                <a:lumOff val="0"/>
                <a:alphaOff val="0"/>
                <a:satMod val="103000"/>
                <a:lumMod val="102000"/>
                <a:tint val="94000"/>
              </a:schemeClr>
            </a:gs>
            <a:gs pos="50000">
              <a:schemeClr val="accent1">
                <a:shade val="50000"/>
                <a:hueOff val="0"/>
                <a:satOff val="0"/>
                <a:lumOff val="0"/>
                <a:alphaOff val="0"/>
                <a:satMod val="110000"/>
                <a:lumMod val="100000"/>
                <a:shade val="100000"/>
              </a:schemeClr>
            </a:gs>
            <a:gs pos="100000">
              <a:schemeClr val="accent1">
                <a:shade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en-US" sz="2700" kern="1200" dirty="0" smtClean="0"/>
            <a:t>Mediating levels</a:t>
          </a:r>
          <a:endParaRPr lang="en-US" sz="2700" kern="1200" dirty="0"/>
        </a:p>
      </dsp:txBody>
      <dsp:txXfrm>
        <a:off x="389369" y="26724"/>
        <a:ext cx="1659661" cy="804792"/>
      </dsp:txXfrm>
    </dsp:sp>
    <dsp:sp modelId="{14F81703-13F3-4685-8782-CAB29D1C1391}">
      <dsp:nvSpPr>
        <dsp:cNvPr id="0" name=""/>
        <dsp:cNvSpPr/>
      </dsp:nvSpPr>
      <dsp:spPr>
        <a:xfrm>
          <a:off x="535305" y="856555"/>
          <a:ext cx="170973" cy="641151"/>
        </a:xfrm>
        <a:custGeom>
          <a:avLst/>
          <a:gdLst/>
          <a:ahLst/>
          <a:cxnLst/>
          <a:rect l="0" t="0" r="0" b="0"/>
          <a:pathLst>
            <a:path>
              <a:moveTo>
                <a:pt x="0" y="0"/>
              </a:moveTo>
              <a:lnTo>
                <a:pt x="0" y="641151"/>
              </a:lnTo>
              <a:lnTo>
                <a:pt x="170973" y="6411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FC5961-8051-42C8-A571-685E0CBFF60D}">
      <dsp:nvSpPr>
        <dsp:cNvPr id="0" name=""/>
        <dsp:cNvSpPr/>
      </dsp:nvSpPr>
      <dsp:spPr>
        <a:xfrm>
          <a:off x="706278" y="1070272"/>
          <a:ext cx="1367790" cy="854868"/>
        </a:xfrm>
        <a:prstGeom prst="roundRect">
          <a:avLst>
            <a:gd name="adj" fmla="val 10000"/>
          </a:avLst>
        </a:prstGeom>
        <a:solidFill>
          <a:srgbClr val="FFFF00">
            <a:alpha val="90000"/>
          </a:srgbClr>
        </a:solidFill>
        <a:ln w="6350" cap="flat" cmpd="sng" algn="ctr">
          <a:solidFill>
            <a:schemeClr val="accent1">
              <a:shade val="5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25400" rIns="38100" bIns="25400" numCol="1" spcCol="1270" anchor="ctr" anchorCtr="0">
          <a:noAutofit/>
        </a:bodyPr>
        <a:lstStyle/>
        <a:p>
          <a:pPr lvl="0" algn="l" defTabSz="889000">
            <a:lnSpc>
              <a:spcPct val="90000"/>
            </a:lnSpc>
            <a:spcBef>
              <a:spcPct val="0"/>
            </a:spcBef>
            <a:spcAft>
              <a:spcPct val="35000"/>
            </a:spcAft>
          </a:pPr>
          <a:r>
            <a:rPr lang="en-US" sz="2000" kern="1200" dirty="0" smtClean="0">
              <a:solidFill>
                <a:srgbClr val="CC0000"/>
              </a:solidFill>
            </a:rPr>
            <a:t>Personal</a:t>
          </a:r>
          <a:endParaRPr lang="en-US" sz="2000" kern="1200" dirty="0">
            <a:solidFill>
              <a:srgbClr val="CC0000"/>
            </a:solidFill>
          </a:endParaRPr>
        </a:p>
      </dsp:txBody>
      <dsp:txXfrm>
        <a:off x="731316" y="1095310"/>
        <a:ext cx="1317714" cy="804792"/>
      </dsp:txXfrm>
    </dsp:sp>
    <dsp:sp modelId="{99269B14-D274-4DCF-9D36-1231B120586B}">
      <dsp:nvSpPr>
        <dsp:cNvPr id="0" name=""/>
        <dsp:cNvSpPr/>
      </dsp:nvSpPr>
      <dsp:spPr>
        <a:xfrm>
          <a:off x="535305" y="856555"/>
          <a:ext cx="170973" cy="1709737"/>
        </a:xfrm>
        <a:custGeom>
          <a:avLst/>
          <a:gdLst/>
          <a:ahLst/>
          <a:cxnLst/>
          <a:rect l="0" t="0" r="0" b="0"/>
          <a:pathLst>
            <a:path>
              <a:moveTo>
                <a:pt x="0" y="0"/>
              </a:moveTo>
              <a:lnTo>
                <a:pt x="0" y="1709737"/>
              </a:lnTo>
              <a:lnTo>
                <a:pt x="170973" y="1709737"/>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7BF5DD-B531-4F59-8F86-887B1A3D929C}">
      <dsp:nvSpPr>
        <dsp:cNvPr id="0" name=""/>
        <dsp:cNvSpPr/>
      </dsp:nvSpPr>
      <dsp:spPr>
        <a:xfrm>
          <a:off x="706278" y="2138858"/>
          <a:ext cx="1367790" cy="854868"/>
        </a:xfrm>
        <a:prstGeom prst="roundRect">
          <a:avLst>
            <a:gd name="adj" fmla="val 10000"/>
          </a:avLst>
        </a:prstGeom>
        <a:solidFill>
          <a:srgbClr val="FFFF00">
            <a:alpha val="90000"/>
          </a:srgbClr>
        </a:solidFill>
        <a:ln w="6350" cap="flat" cmpd="sng" algn="ctr">
          <a:solidFill>
            <a:schemeClr val="accent1">
              <a:shade val="50000"/>
              <a:hueOff val="187149"/>
              <a:satOff val="36051"/>
              <a:lumOff val="24304"/>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25400" rIns="38100" bIns="25400" numCol="1" spcCol="1270" anchor="ctr" anchorCtr="0">
          <a:noAutofit/>
        </a:bodyPr>
        <a:lstStyle/>
        <a:p>
          <a:pPr lvl="0" algn="l" defTabSz="889000">
            <a:lnSpc>
              <a:spcPct val="90000"/>
            </a:lnSpc>
            <a:spcBef>
              <a:spcPct val="0"/>
            </a:spcBef>
            <a:spcAft>
              <a:spcPct val="35000"/>
            </a:spcAft>
          </a:pPr>
          <a:r>
            <a:rPr lang="en-US" sz="2000" kern="1200" dirty="0" smtClean="0">
              <a:solidFill>
                <a:srgbClr val="CC0000"/>
              </a:solidFill>
            </a:rPr>
            <a:t>Situational</a:t>
          </a:r>
          <a:endParaRPr lang="en-US" sz="2000" kern="1200" dirty="0">
            <a:solidFill>
              <a:srgbClr val="CC0000"/>
            </a:solidFill>
          </a:endParaRPr>
        </a:p>
      </dsp:txBody>
      <dsp:txXfrm>
        <a:off x="731316" y="2163896"/>
        <a:ext cx="1317714" cy="804792"/>
      </dsp:txXfrm>
    </dsp:sp>
    <dsp:sp modelId="{CF73601C-75EC-4018-A30B-C56E484896D9}">
      <dsp:nvSpPr>
        <dsp:cNvPr id="0" name=""/>
        <dsp:cNvSpPr/>
      </dsp:nvSpPr>
      <dsp:spPr>
        <a:xfrm>
          <a:off x="535305" y="856555"/>
          <a:ext cx="170973" cy="2778323"/>
        </a:xfrm>
        <a:custGeom>
          <a:avLst/>
          <a:gdLst/>
          <a:ahLst/>
          <a:cxnLst/>
          <a:rect l="0" t="0" r="0" b="0"/>
          <a:pathLst>
            <a:path>
              <a:moveTo>
                <a:pt x="0" y="0"/>
              </a:moveTo>
              <a:lnTo>
                <a:pt x="0" y="2778323"/>
              </a:lnTo>
              <a:lnTo>
                <a:pt x="170973" y="2778323"/>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6F1718-B1AC-4362-A735-07C37680B962}">
      <dsp:nvSpPr>
        <dsp:cNvPr id="0" name=""/>
        <dsp:cNvSpPr/>
      </dsp:nvSpPr>
      <dsp:spPr>
        <a:xfrm>
          <a:off x="706278" y="3207444"/>
          <a:ext cx="1367790" cy="854868"/>
        </a:xfrm>
        <a:prstGeom prst="roundRect">
          <a:avLst>
            <a:gd name="adj" fmla="val 10000"/>
          </a:avLst>
        </a:prstGeom>
        <a:solidFill>
          <a:srgbClr val="FFFF00">
            <a:alpha val="90000"/>
          </a:srgbClr>
        </a:solidFill>
        <a:ln w="6350" cap="flat" cmpd="sng" algn="ctr">
          <a:solidFill>
            <a:schemeClr val="accent1">
              <a:shade val="50000"/>
              <a:hueOff val="187149"/>
              <a:satOff val="36051"/>
              <a:lumOff val="24304"/>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25400" rIns="38100" bIns="25400" numCol="1" spcCol="1270" anchor="ctr" anchorCtr="0">
          <a:noAutofit/>
        </a:bodyPr>
        <a:lstStyle/>
        <a:p>
          <a:pPr lvl="0" algn="l" defTabSz="889000">
            <a:lnSpc>
              <a:spcPct val="90000"/>
            </a:lnSpc>
            <a:spcBef>
              <a:spcPct val="0"/>
            </a:spcBef>
            <a:spcAft>
              <a:spcPct val="35000"/>
            </a:spcAft>
          </a:pPr>
          <a:r>
            <a:rPr lang="en-US" sz="2000" kern="1200" dirty="0" smtClean="0">
              <a:solidFill>
                <a:srgbClr val="CC0000"/>
              </a:solidFill>
            </a:rPr>
            <a:t>Cultural</a:t>
          </a:r>
          <a:endParaRPr lang="en-US" sz="2000" kern="1200" dirty="0">
            <a:solidFill>
              <a:srgbClr val="CC0000"/>
            </a:solidFill>
          </a:endParaRPr>
        </a:p>
      </dsp:txBody>
      <dsp:txXfrm>
        <a:off x="731316" y="3232482"/>
        <a:ext cx="1317714" cy="80479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573027" y="9790140"/>
            <a:ext cx="453235" cy="345235"/>
          </a:xfrm>
          <a:prstGeom prst="rect">
            <a:avLst/>
          </a:prstGeom>
          <a:noFill/>
          <a:ln>
            <a:noFill/>
          </a:ln>
          <a:effectLst/>
          <a:extLst/>
        </p:spPr>
        <p:txBody>
          <a:bodyPr wrap="none" lIns="99807" tIns="49028" rIns="99807" bIns="49028" anchor="ctr">
            <a:spAutoFit/>
          </a:bodyPr>
          <a:lstStyle/>
          <a:p>
            <a:pPr algn="r" defTabSz="1009674">
              <a:defRPr/>
            </a:pPr>
            <a:fld id="{ED228C71-327E-411D-9B28-802348EB3BC1}" type="slidenum">
              <a:rPr lang="en-US" sz="1600" i="1">
                <a:solidFill>
                  <a:schemeClr val="tx1"/>
                </a:solidFill>
                <a:effectLst>
                  <a:outerShdw blurRad="38100" dist="38100" dir="2700000" algn="tl">
                    <a:srgbClr val="C0C0C0"/>
                  </a:outerShdw>
                </a:effectLst>
                <a:latin typeface="Arial" charset="0"/>
              </a:rPr>
              <a:pPr algn="r" defTabSz="1009674">
                <a:defRPr/>
              </a:pPr>
              <a:t>‹#›</a:t>
            </a:fld>
            <a:endParaRPr lang="en-US" sz="1600" i="1">
              <a:solidFill>
                <a:schemeClr val="tx1"/>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38816857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47670" y="4861441"/>
            <a:ext cx="5203962" cy="4605576"/>
          </a:xfrm>
          <a:prstGeom prst="rect">
            <a:avLst/>
          </a:prstGeom>
          <a:noFill/>
          <a:ln>
            <a:noFill/>
          </a:ln>
          <a:effectLst/>
          <a:extLst/>
        </p:spPr>
        <p:txBody>
          <a:bodyPr vert="horz" wrap="square" lIns="99807" tIns="49028" rIns="99807" bIns="49028"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1" name="Rectangle 3"/>
          <p:cNvSpPr>
            <a:spLocks noGrp="1" noRot="1" noChangeAspect="1" noChangeArrowheads="1" noTextEdit="1"/>
          </p:cNvSpPr>
          <p:nvPr>
            <p:ph type="sldImg" idx="2"/>
          </p:nvPr>
        </p:nvSpPr>
        <p:spPr bwMode="auto">
          <a:xfrm>
            <a:off x="1001713" y="776288"/>
            <a:ext cx="5100637" cy="38242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2" name="Rectangle 4"/>
          <p:cNvSpPr>
            <a:spLocks noChangeArrowheads="1"/>
          </p:cNvSpPr>
          <p:nvPr/>
        </p:nvSpPr>
        <p:spPr bwMode="auto">
          <a:xfrm>
            <a:off x="6573027" y="9790140"/>
            <a:ext cx="453235" cy="345235"/>
          </a:xfrm>
          <a:prstGeom prst="rect">
            <a:avLst/>
          </a:prstGeom>
          <a:noFill/>
          <a:ln>
            <a:noFill/>
          </a:ln>
          <a:effectLst/>
          <a:extLst/>
        </p:spPr>
        <p:txBody>
          <a:bodyPr wrap="none" lIns="99807" tIns="49028" rIns="99807" bIns="49028" anchor="ctr">
            <a:spAutoFit/>
          </a:bodyPr>
          <a:lstStyle/>
          <a:p>
            <a:pPr algn="r" defTabSz="1009674">
              <a:defRPr/>
            </a:pPr>
            <a:fld id="{EB3A8736-D9D6-4C02-AE91-8B6C565EBD1A}" type="slidenum">
              <a:rPr lang="en-US" sz="1600" i="1">
                <a:solidFill>
                  <a:schemeClr val="tx1"/>
                </a:solidFill>
                <a:effectLst>
                  <a:outerShdw blurRad="38100" dist="38100" dir="2700000" algn="tl">
                    <a:srgbClr val="C0C0C0"/>
                  </a:outerShdw>
                </a:effectLst>
                <a:latin typeface="Arial" charset="0"/>
              </a:rPr>
              <a:pPr algn="r" defTabSz="1009674">
                <a:defRPr/>
              </a:pPr>
              <a:t>‹#›</a:t>
            </a:fld>
            <a:endParaRPr lang="en-US" sz="1600" i="1">
              <a:solidFill>
                <a:schemeClr val="tx1"/>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39436402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026" name="Picture 2" descr="C:\Users\dttin\Desktop\secondSym.png"/>
          <p:cNvPicPr>
            <a:picLocks noChangeAspect="1" noChangeArrowheads="1"/>
          </p:cNvPicPr>
          <p:nvPr userDrawn="1"/>
        </p:nvPicPr>
        <p:blipFill rotWithShape="1">
          <a:blip r:embed="rId2">
            <a:lum bright="70000" contrast="-70000"/>
            <a:extLst>
              <a:ext uri="{28A0092B-C50C-407E-A947-70E740481C1C}">
                <a14:useLocalDpi xmlns:a14="http://schemas.microsoft.com/office/drawing/2010/main" val="0"/>
              </a:ext>
            </a:extLst>
          </a:blip>
          <a:srcRect b="18391"/>
          <a:stretch/>
        </p:blipFill>
        <p:spPr bwMode="auto">
          <a:xfrm>
            <a:off x="1915410" y="2128837"/>
            <a:ext cx="5171190" cy="2366963"/>
          </a:xfrm>
          <a:prstGeom prst="rect">
            <a:avLst/>
          </a:prstGeom>
          <a:noFill/>
          <a:extLst>
            <a:ext uri="{909E8E84-426E-40DD-AFC4-6F175D3DCCD1}">
              <a14:hiddenFill xmlns:a14="http://schemas.microsoft.com/office/drawing/2010/main">
                <a:solidFill>
                  <a:srgbClr val="FFFFFF"/>
                </a:solidFill>
              </a14:hiddenFill>
            </a:ext>
          </a:extLst>
        </p:spPr>
      </p:pic>
      <p:sp>
        <p:nvSpPr>
          <p:cNvPr id="76809" name="Rectangle 9"/>
          <p:cNvSpPr>
            <a:spLocks noGrp="1" noChangeArrowheads="1"/>
          </p:cNvSpPr>
          <p:nvPr>
            <p:ph type="subTitle" sz="quarter" idx="1" hasCustomPrompt="1"/>
          </p:nvPr>
        </p:nvSpPr>
        <p:spPr>
          <a:xfrm>
            <a:off x="609600" y="3505200"/>
            <a:ext cx="7772400" cy="1524000"/>
          </a:xfrm>
          <a:extLst/>
        </p:spPr>
        <p:txBody>
          <a:bodyPr lIns="91440" tIns="45720" rIns="91440" bIns="45720"/>
          <a:lstStyle>
            <a:lvl1pPr marL="0" indent="0" algn="ctr">
              <a:buFont typeface="Wingdings" panose="05000000000000000000" pitchFamily="2" charset="2"/>
              <a:buNone/>
              <a:defRPr sz="4000" b="1">
                <a:solidFill>
                  <a:srgbClr val="244884"/>
                </a:solidFill>
              </a:defRPr>
            </a:lvl1pPr>
          </a:lstStyle>
          <a:p>
            <a:pPr lvl="0"/>
            <a:r>
              <a:rPr lang="en-US" noProof="0" dirty="0" smtClean="0"/>
              <a:t>Unit Title</a:t>
            </a:r>
          </a:p>
        </p:txBody>
      </p:sp>
      <p:sp>
        <p:nvSpPr>
          <p:cNvPr id="6" name="Title 5"/>
          <p:cNvSpPr>
            <a:spLocks noGrp="1"/>
          </p:cNvSpPr>
          <p:nvPr>
            <p:ph type="title" hasCustomPrompt="1"/>
          </p:nvPr>
        </p:nvSpPr>
        <p:spPr>
          <a:xfrm>
            <a:off x="932745" y="1981200"/>
            <a:ext cx="7430910" cy="692151"/>
          </a:xfrm>
        </p:spPr>
        <p:txBody>
          <a:bodyPr/>
          <a:lstStyle>
            <a:lvl1pPr algn="ctr">
              <a:defRPr>
                <a:solidFill>
                  <a:schemeClr val="tx2">
                    <a:lumMod val="75000"/>
                  </a:schemeClr>
                </a:solidFill>
              </a:defRPr>
            </a:lvl1pPr>
          </a:lstStyle>
          <a:p>
            <a:r>
              <a:rPr lang="en-US" dirty="0" smtClean="0"/>
              <a:t>Module Title</a:t>
            </a:r>
            <a:endParaRPr lang="en-US" dirty="0"/>
          </a:p>
        </p:txBody>
      </p:sp>
    </p:spTree>
    <p:extLst>
      <p:ext uri="{BB962C8B-B14F-4D97-AF65-F5344CB8AC3E}">
        <p14:creationId xmlns:p14="http://schemas.microsoft.com/office/powerpoint/2010/main" val="3257143341"/>
      </p:ext>
    </p:extLst>
  </p:cSld>
  <p:clrMapOvr>
    <a:masterClrMapping/>
  </p:clrMapOvr>
  <p:transition spd="slow" advClick="0">
    <p:circl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490" y="-42863"/>
            <a:ext cx="7430910" cy="692151"/>
          </a:xfrm>
        </p:spPr>
        <p:txBody>
          <a:bodyPr/>
          <a:lstStyle>
            <a:lvl1pPr algn="r">
              <a:defRPr>
                <a:solidFill>
                  <a:srgbClr val="0000FF"/>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11163" y="838200"/>
            <a:ext cx="8504237" cy="5638800"/>
          </a:xfrm>
        </p:spPr>
        <p:txBody>
          <a:bodyPr/>
          <a:lstStyle>
            <a:lvl1pPr>
              <a:lnSpc>
                <a:spcPct val="120000"/>
              </a:lnSpc>
              <a:spcBef>
                <a:spcPts val="0"/>
              </a:spcBef>
              <a:spcAft>
                <a:spcPts val="600"/>
              </a:spcAft>
              <a:defRPr>
                <a:latin typeface="Times New Roman" pitchFamily="18" charset="0"/>
                <a:cs typeface="Times New Roman" pitchFamily="18" charset="0"/>
              </a:defRPr>
            </a:lvl1pPr>
            <a:lvl2pPr>
              <a:lnSpc>
                <a:spcPct val="120000"/>
              </a:lnSpc>
              <a:spcBef>
                <a:spcPts val="0"/>
              </a:spcBef>
              <a:spcAft>
                <a:spcPts val="600"/>
              </a:spcAft>
              <a:defRPr>
                <a:latin typeface="Times New Roman" pitchFamily="18" charset="0"/>
                <a:cs typeface="Times New Roman" pitchFamily="18" charset="0"/>
              </a:defRPr>
            </a:lvl2pPr>
            <a:lvl3pPr>
              <a:lnSpc>
                <a:spcPct val="120000"/>
              </a:lnSpc>
              <a:spcBef>
                <a:spcPts val="0"/>
              </a:spcBef>
              <a:spcAft>
                <a:spcPts val="600"/>
              </a:spcAft>
              <a:defRPr>
                <a:latin typeface="Times New Roman" pitchFamily="18" charset="0"/>
                <a:cs typeface="Times New Roman" pitchFamily="18" charset="0"/>
              </a:defRPr>
            </a:lvl3pPr>
            <a:lvl4pPr>
              <a:lnSpc>
                <a:spcPct val="120000"/>
              </a:lnSpc>
              <a:spcBef>
                <a:spcPts val="0"/>
              </a:spcBef>
              <a:spcAft>
                <a:spcPts val="600"/>
              </a:spcAft>
              <a:defRPr>
                <a:latin typeface="Times New Roman" pitchFamily="18" charset="0"/>
                <a:cs typeface="Times New Roman" pitchFamily="18" charset="0"/>
              </a:defRPr>
            </a:lvl4pPr>
            <a:lvl5pPr>
              <a:lnSpc>
                <a:spcPct val="120000"/>
              </a:lnSpc>
              <a:spcBef>
                <a:spcPts val="0"/>
              </a:spcBef>
              <a:spcAft>
                <a:spcPts val="600"/>
              </a:spcAft>
              <a:defRPr>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4"/>
          <p:cNvSpPr>
            <a:spLocks noGrp="1"/>
          </p:cNvSpPr>
          <p:nvPr userDrawn="1">
            <p:ph type="sldNum" sz="quarter" idx="10"/>
          </p:nvPr>
        </p:nvSpPr>
        <p:spPr/>
        <p:txBody>
          <a:bodyPr/>
          <a:lstStyle>
            <a:lvl1pPr>
              <a:defRPr/>
            </a:lvl1pPr>
          </a:lstStyle>
          <a:p>
            <a:pPr>
              <a:defRPr/>
            </a:pPr>
            <a:fld id="{B6797DE5-B306-4F29-B9D9-85B80100BC89}" type="slidenum">
              <a:rPr lang="en-US"/>
              <a:pPr>
                <a:defRPr/>
              </a:pPr>
              <a:t>‹#›</a:t>
            </a:fld>
            <a:endParaRPr lang="en-US" dirty="0"/>
          </a:p>
        </p:txBody>
      </p:sp>
    </p:spTree>
    <p:extLst>
      <p:ext uri="{BB962C8B-B14F-4D97-AF65-F5344CB8AC3E}">
        <p14:creationId xmlns:p14="http://schemas.microsoft.com/office/powerpoint/2010/main" val="1455287901"/>
      </p:ext>
    </p:extLst>
  </p:cSld>
  <p:clrMapOvr>
    <a:masterClrMapping/>
  </p:clrMapOvr>
  <p:transition spd="slow" advClick="0">
    <p:circl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Title 1"/>
          <p:cNvSpPr>
            <a:spLocks noGrp="1"/>
          </p:cNvSpPr>
          <p:nvPr>
            <p:ph type="title"/>
          </p:nvPr>
        </p:nvSpPr>
        <p:spPr>
          <a:xfrm>
            <a:off x="1484490" y="-42863"/>
            <a:ext cx="7430910" cy="692151"/>
          </a:xfrm>
        </p:spPr>
        <p:txBody>
          <a:bodyPr/>
          <a:lstStyle>
            <a:lvl1pPr algn="r">
              <a:defRPr>
                <a:solidFill>
                  <a:srgbClr val="0000FF"/>
                </a:solidFill>
              </a:defRPr>
            </a:lvl1pPr>
          </a:lstStyle>
          <a:p>
            <a:r>
              <a:rPr lang="en-US" dirty="0" smtClean="0"/>
              <a:t>Click to edit Master title style</a:t>
            </a:r>
            <a:endParaRPr lang="en-US" dirty="0"/>
          </a:p>
        </p:txBody>
      </p:sp>
      <p:sp>
        <p:nvSpPr>
          <p:cNvPr id="6" name="Content Placeholder 2"/>
          <p:cNvSpPr>
            <a:spLocks noGrp="1"/>
          </p:cNvSpPr>
          <p:nvPr>
            <p:ph idx="1"/>
          </p:nvPr>
        </p:nvSpPr>
        <p:spPr>
          <a:xfrm>
            <a:off x="411163" y="838200"/>
            <a:ext cx="8504237" cy="5638800"/>
          </a:xfrm>
        </p:spPr>
        <p:txBody>
          <a:bodyPr/>
          <a:lstStyle>
            <a:lvl1pPr>
              <a:lnSpc>
                <a:spcPct val="120000"/>
              </a:lnSpc>
              <a:spcBef>
                <a:spcPts val="0"/>
              </a:spcBef>
              <a:spcAft>
                <a:spcPts val="600"/>
              </a:spcAft>
              <a:defRPr>
                <a:latin typeface="Times New Roman" pitchFamily="18" charset="0"/>
                <a:cs typeface="Times New Roman" pitchFamily="18" charset="0"/>
              </a:defRPr>
            </a:lvl1pPr>
            <a:lvl2pPr>
              <a:lnSpc>
                <a:spcPct val="120000"/>
              </a:lnSpc>
              <a:spcBef>
                <a:spcPts val="0"/>
              </a:spcBef>
              <a:spcAft>
                <a:spcPts val="600"/>
              </a:spcAft>
              <a:defRPr>
                <a:latin typeface="Times New Roman" pitchFamily="18" charset="0"/>
                <a:cs typeface="Times New Roman" pitchFamily="18" charset="0"/>
              </a:defRPr>
            </a:lvl2pPr>
            <a:lvl3pPr>
              <a:lnSpc>
                <a:spcPct val="120000"/>
              </a:lnSpc>
              <a:spcBef>
                <a:spcPts val="0"/>
              </a:spcBef>
              <a:spcAft>
                <a:spcPts val="600"/>
              </a:spcAft>
              <a:defRPr>
                <a:latin typeface="Times New Roman" pitchFamily="18" charset="0"/>
                <a:cs typeface="Times New Roman" pitchFamily="18" charset="0"/>
              </a:defRPr>
            </a:lvl3pPr>
            <a:lvl4pPr>
              <a:lnSpc>
                <a:spcPct val="120000"/>
              </a:lnSpc>
              <a:spcBef>
                <a:spcPts val="0"/>
              </a:spcBef>
              <a:spcAft>
                <a:spcPts val="600"/>
              </a:spcAft>
              <a:defRPr>
                <a:latin typeface="Times New Roman" pitchFamily="18" charset="0"/>
                <a:cs typeface="Times New Roman" pitchFamily="18" charset="0"/>
              </a:defRPr>
            </a:lvl4pPr>
            <a:lvl5pPr>
              <a:lnSpc>
                <a:spcPct val="120000"/>
              </a:lnSpc>
              <a:spcBef>
                <a:spcPts val="0"/>
              </a:spcBef>
              <a:spcAft>
                <a:spcPts val="600"/>
              </a:spcAft>
              <a:defRPr>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4"/>
          <p:cNvSpPr>
            <a:spLocks noGrp="1"/>
          </p:cNvSpPr>
          <p:nvPr>
            <p:ph type="sldNum" sz="quarter" idx="10"/>
          </p:nvPr>
        </p:nvSpPr>
        <p:spPr>
          <a:xfrm>
            <a:off x="8153400" y="6583363"/>
            <a:ext cx="728663" cy="274637"/>
          </a:xfrm>
        </p:spPr>
        <p:txBody>
          <a:bodyPr/>
          <a:lstStyle>
            <a:lvl1pPr>
              <a:defRPr/>
            </a:lvl1pPr>
          </a:lstStyle>
          <a:p>
            <a:pPr>
              <a:defRPr/>
            </a:pPr>
            <a:fld id="{B6797DE5-B306-4F29-B9D9-85B80100BC89}" type="slidenum">
              <a:rPr lang="en-US"/>
              <a:pPr>
                <a:defRPr/>
              </a:pPr>
              <a:t>‹#›</a:t>
            </a:fld>
            <a:endParaRPr lang="en-US" dirty="0"/>
          </a:p>
        </p:txBody>
      </p:sp>
    </p:spTree>
    <p:extLst>
      <p:ext uri="{BB962C8B-B14F-4D97-AF65-F5344CB8AC3E}">
        <p14:creationId xmlns:p14="http://schemas.microsoft.com/office/powerpoint/2010/main" val="2400854393"/>
      </p:ext>
    </p:extLst>
  </p:cSld>
  <p:clrMapOvr>
    <a:masterClrMapping/>
  </p:clrMapOvr>
  <p:transition spd="slow" advClick="0">
    <p:circl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Title 1"/>
          <p:cNvSpPr>
            <a:spLocks noGrp="1"/>
          </p:cNvSpPr>
          <p:nvPr>
            <p:ph type="title"/>
          </p:nvPr>
        </p:nvSpPr>
        <p:spPr>
          <a:xfrm>
            <a:off x="1484490" y="-42863"/>
            <a:ext cx="7430910" cy="692151"/>
          </a:xfrm>
        </p:spPr>
        <p:txBody>
          <a:bodyPr/>
          <a:lstStyle>
            <a:lvl1pPr algn="r">
              <a:defRPr>
                <a:solidFill>
                  <a:srgbClr val="0000FF"/>
                </a:solidFill>
              </a:defRPr>
            </a:lvl1pPr>
          </a:lstStyle>
          <a:p>
            <a:r>
              <a:rPr lang="en-US" dirty="0" smtClean="0"/>
              <a:t>Click to edit Master title style</a:t>
            </a:r>
            <a:endParaRPr lang="en-US" dirty="0"/>
          </a:p>
        </p:txBody>
      </p:sp>
      <p:sp>
        <p:nvSpPr>
          <p:cNvPr id="6" name="Content Placeholder 2"/>
          <p:cNvSpPr>
            <a:spLocks noGrp="1"/>
          </p:cNvSpPr>
          <p:nvPr>
            <p:ph idx="1"/>
          </p:nvPr>
        </p:nvSpPr>
        <p:spPr>
          <a:xfrm>
            <a:off x="411163" y="838200"/>
            <a:ext cx="8504237" cy="5638800"/>
          </a:xfrm>
        </p:spPr>
        <p:txBody>
          <a:bodyPr/>
          <a:lstStyle>
            <a:lvl1pPr>
              <a:lnSpc>
                <a:spcPct val="120000"/>
              </a:lnSpc>
              <a:spcBef>
                <a:spcPts val="0"/>
              </a:spcBef>
              <a:spcAft>
                <a:spcPts val="600"/>
              </a:spcAft>
              <a:defRPr>
                <a:latin typeface="Times New Roman" pitchFamily="18" charset="0"/>
                <a:cs typeface="Times New Roman" pitchFamily="18" charset="0"/>
              </a:defRPr>
            </a:lvl1pPr>
            <a:lvl2pPr>
              <a:lnSpc>
                <a:spcPct val="120000"/>
              </a:lnSpc>
              <a:spcBef>
                <a:spcPts val="0"/>
              </a:spcBef>
              <a:spcAft>
                <a:spcPts val="600"/>
              </a:spcAft>
              <a:defRPr>
                <a:latin typeface="Times New Roman" pitchFamily="18" charset="0"/>
                <a:cs typeface="Times New Roman" pitchFamily="18" charset="0"/>
              </a:defRPr>
            </a:lvl2pPr>
            <a:lvl3pPr>
              <a:lnSpc>
                <a:spcPct val="120000"/>
              </a:lnSpc>
              <a:spcBef>
                <a:spcPts val="0"/>
              </a:spcBef>
              <a:spcAft>
                <a:spcPts val="600"/>
              </a:spcAft>
              <a:defRPr>
                <a:latin typeface="Times New Roman" pitchFamily="18" charset="0"/>
                <a:cs typeface="Times New Roman" pitchFamily="18" charset="0"/>
              </a:defRPr>
            </a:lvl3pPr>
            <a:lvl4pPr>
              <a:lnSpc>
                <a:spcPct val="120000"/>
              </a:lnSpc>
              <a:spcBef>
                <a:spcPts val="0"/>
              </a:spcBef>
              <a:spcAft>
                <a:spcPts val="600"/>
              </a:spcAft>
              <a:defRPr>
                <a:latin typeface="Times New Roman" pitchFamily="18" charset="0"/>
                <a:cs typeface="Times New Roman" pitchFamily="18" charset="0"/>
              </a:defRPr>
            </a:lvl4pPr>
            <a:lvl5pPr>
              <a:lnSpc>
                <a:spcPct val="120000"/>
              </a:lnSpc>
              <a:spcBef>
                <a:spcPts val="0"/>
              </a:spcBef>
              <a:spcAft>
                <a:spcPts val="600"/>
              </a:spcAft>
              <a:defRPr>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4"/>
          <p:cNvSpPr>
            <a:spLocks noGrp="1"/>
          </p:cNvSpPr>
          <p:nvPr>
            <p:ph type="sldNum" sz="quarter" idx="10"/>
          </p:nvPr>
        </p:nvSpPr>
        <p:spPr>
          <a:xfrm>
            <a:off x="8153400" y="6583363"/>
            <a:ext cx="728663" cy="274637"/>
          </a:xfrm>
        </p:spPr>
        <p:txBody>
          <a:bodyPr/>
          <a:lstStyle>
            <a:lvl1pPr>
              <a:defRPr/>
            </a:lvl1pPr>
          </a:lstStyle>
          <a:p>
            <a:pPr>
              <a:defRPr/>
            </a:pPr>
            <a:fld id="{B6797DE5-B306-4F29-B9D9-85B80100BC89}" type="slidenum">
              <a:rPr lang="en-US"/>
              <a:pPr>
                <a:defRPr/>
              </a:pPr>
              <a:t>‹#›</a:t>
            </a:fld>
            <a:endParaRPr lang="en-US" dirty="0"/>
          </a:p>
        </p:txBody>
      </p:sp>
    </p:spTree>
    <p:extLst>
      <p:ext uri="{BB962C8B-B14F-4D97-AF65-F5344CB8AC3E}">
        <p14:creationId xmlns:p14="http://schemas.microsoft.com/office/powerpoint/2010/main" val="4071008512"/>
      </p:ext>
    </p:extLst>
  </p:cSld>
  <p:clrMapOvr>
    <a:masterClrMapping/>
  </p:clrMapOvr>
  <p:transition spd="slow" advClick="0">
    <p:circl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395288" y="838200"/>
            <a:ext cx="8504237"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6038" rIns="0" bIns="46038" numCol="1" anchor="t" anchorCtr="0" compatLnSpc="1">
            <a:prstTxWarp prst="textNoShape">
              <a:avLst/>
            </a:prstTxWarp>
          </a:bodyPr>
          <a:lstStyle/>
          <a:p>
            <a:pPr lvl="0"/>
            <a:r>
              <a:rPr lang="en-US" dirty="0" smtClean="0"/>
              <a:t>Click to edit Master text styles</a:t>
            </a:r>
          </a:p>
          <a:p>
            <a:pPr lvl="0"/>
            <a:r>
              <a:rPr lang="en-US" dirty="0" smtClean="0"/>
              <a:t>Second level</a:t>
            </a:r>
          </a:p>
          <a:p>
            <a:pPr lvl="1"/>
            <a:r>
              <a:rPr lang="en-US" dirty="0" smtClean="0"/>
              <a:t>Third level</a:t>
            </a:r>
          </a:p>
          <a:p>
            <a:pPr lvl="2"/>
            <a:r>
              <a:rPr lang="en-US" dirty="0" smtClean="0"/>
              <a:t>Fourth level</a:t>
            </a:r>
          </a:p>
          <a:p>
            <a:pPr lvl="3"/>
            <a:r>
              <a:rPr lang="en-US" dirty="0" smtClean="0"/>
              <a:t>Fifth level</a:t>
            </a:r>
          </a:p>
        </p:txBody>
      </p:sp>
      <p:sp>
        <p:nvSpPr>
          <p:cNvPr id="1027" name="Rectangle 4"/>
          <p:cNvSpPr>
            <a:spLocks noGrp="1" noChangeArrowheads="1"/>
          </p:cNvSpPr>
          <p:nvPr>
            <p:ph type="title"/>
          </p:nvPr>
        </p:nvSpPr>
        <p:spPr bwMode="auto">
          <a:xfrm>
            <a:off x="1270000" y="-42863"/>
            <a:ext cx="7493000" cy="692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Title</a:t>
            </a:r>
          </a:p>
        </p:txBody>
      </p:sp>
      <p:sp>
        <p:nvSpPr>
          <p:cNvPr id="11" name="Rectangle 10"/>
          <p:cNvSpPr/>
          <p:nvPr userDrawn="1"/>
        </p:nvSpPr>
        <p:spPr bwMode="auto">
          <a:xfrm rot="10800000">
            <a:off x="1270000" y="639763"/>
            <a:ext cx="7488238" cy="46037"/>
          </a:xfrm>
          <a:prstGeom prst="rect">
            <a:avLst/>
          </a:prstGeom>
          <a:solidFill>
            <a:srgbClr val="0087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defRPr/>
            </a:pPr>
            <a:endParaRPr lang="en-US"/>
          </a:p>
        </p:txBody>
      </p:sp>
      <p:sp>
        <p:nvSpPr>
          <p:cNvPr id="5" name="Slide Number Placeholder 4"/>
          <p:cNvSpPr>
            <a:spLocks noGrp="1"/>
          </p:cNvSpPr>
          <p:nvPr userDrawn="1">
            <p:ph type="sldNum" sz="quarter" idx="4"/>
          </p:nvPr>
        </p:nvSpPr>
        <p:spPr>
          <a:xfrm>
            <a:off x="8153400" y="6583363"/>
            <a:ext cx="728663" cy="274637"/>
          </a:xfrm>
          <a:prstGeom prst="rect">
            <a:avLst/>
          </a:prstGeom>
        </p:spPr>
        <p:txBody>
          <a:bodyPr vert="horz" wrap="square" lIns="91440" tIns="45720" rIns="91440" bIns="45720" numCol="1" anchor="ctr" anchorCtr="0" compatLnSpc="1">
            <a:prstTxWarp prst="textNoShape">
              <a:avLst/>
            </a:prstTxWarp>
          </a:bodyPr>
          <a:lstStyle>
            <a:lvl1pPr algn="r" eaLnBrk="1" hangingPunct="1">
              <a:spcBef>
                <a:spcPts val="0"/>
              </a:spcBef>
              <a:defRPr sz="1200" i="1">
                <a:solidFill>
                  <a:srgbClr val="244882"/>
                </a:solidFill>
              </a:defRPr>
            </a:lvl1pPr>
          </a:lstStyle>
          <a:p>
            <a:pPr>
              <a:defRPr/>
            </a:pPr>
            <a:fld id="{9910B916-B921-42CB-9E2F-468F859E6C58}" type="slidenum">
              <a:rPr lang="en-US"/>
              <a:pPr>
                <a:defRPr/>
              </a:pPr>
              <a:t>‹#›</a:t>
            </a:fld>
            <a:endParaRPr lang="en-US" dirty="0"/>
          </a:p>
        </p:txBody>
      </p:sp>
      <p:sp>
        <p:nvSpPr>
          <p:cNvPr id="21" name="Rectangle 20"/>
          <p:cNvSpPr/>
          <p:nvPr userDrawn="1"/>
        </p:nvSpPr>
        <p:spPr bwMode="auto">
          <a:xfrm rot="10800000">
            <a:off x="411163" y="6545263"/>
            <a:ext cx="8504237" cy="26987"/>
          </a:xfrm>
          <a:prstGeom prst="rect">
            <a:avLst/>
          </a:prstGeom>
          <a:solidFill>
            <a:srgbClr val="0087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defRPr/>
            </a:pPr>
            <a:endParaRPr lang="en-US">
              <a:solidFill>
                <a:srgbClr val="244882"/>
              </a:solidFill>
            </a:endParaRPr>
          </a:p>
        </p:txBody>
      </p:sp>
      <p:sp>
        <p:nvSpPr>
          <p:cNvPr id="1033" name="TextBox 16"/>
          <p:cNvSpPr txBox="1">
            <a:spLocks noChangeArrowheads="1"/>
          </p:cNvSpPr>
          <p:nvPr userDrawn="1"/>
        </p:nvSpPr>
        <p:spPr bwMode="auto">
          <a:xfrm>
            <a:off x="242888" y="6583363"/>
            <a:ext cx="1809854" cy="276999"/>
          </a:xfrm>
          <a:prstGeom prst="rect">
            <a:avLst/>
          </a:prstGeom>
          <a:noFill/>
          <a:ln w="9525">
            <a:noFill/>
            <a:miter lim="800000"/>
            <a:headEnd/>
            <a:tailEnd/>
          </a:ln>
        </p:spPr>
        <p:txBody>
          <a:bodyPr wrap="none">
            <a:spAutoFit/>
          </a:bodyPr>
          <a:lstStyle/>
          <a:p>
            <a:pPr>
              <a:defRPr/>
            </a:pPr>
            <a:r>
              <a:rPr lang="en-US" sz="1200" i="1" dirty="0" err="1" smtClean="0">
                <a:solidFill>
                  <a:srgbClr val="244882"/>
                </a:solidFill>
              </a:rPr>
              <a:t>PetroVietnam</a:t>
            </a:r>
            <a:r>
              <a:rPr lang="en-US" sz="1200" i="1" dirty="0" smtClean="0">
                <a:solidFill>
                  <a:srgbClr val="244882"/>
                </a:solidFill>
              </a:rPr>
              <a:t> University</a:t>
            </a:r>
            <a:endParaRPr lang="en-US" sz="1200" i="1" dirty="0">
              <a:solidFill>
                <a:srgbClr val="244882"/>
              </a:solidFill>
            </a:endParaRPr>
          </a:p>
        </p:txBody>
      </p:sp>
      <p:pic>
        <p:nvPicPr>
          <p:cNvPr id="9" name="Picture 2" descr="D:\Downloads\2013\logo.png"/>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15040" y="50474"/>
            <a:ext cx="623160" cy="863926"/>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713" r:id="rId1"/>
    <p:sldLayoutId id="2147483711" r:id="rId2"/>
    <p:sldLayoutId id="2147483714" r:id="rId3"/>
    <p:sldLayoutId id="2147483715" r:id="rId4"/>
  </p:sldLayoutIdLst>
  <p:transition spd="slow" advClick="0">
    <p:circle/>
  </p:transition>
  <p:timing>
    <p:tnLst>
      <p:par>
        <p:cTn id="1" dur="indefinite" restart="never" nodeType="tmRoot"/>
      </p:par>
    </p:tnLst>
  </p:timing>
  <p:hf hdr="0" dt="0"/>
  <p:txStyles>
    <p:titleStyle>
      <a:lvl1pPr algn="l" rtl="0" eaLnBrk="0" fontAlgn="base" hangingPunct="0">
        <a:spcBef>
          <a:spcPct val="0"/>
        </a:spcBef>
        <a:spcAft>
          <a:spcPct val="0"/>
        </a:spcAft>
        <a:defRPr sz="3200" b="1" kern="1200">
          <a:solidFill>
            <a:srgbClr val="244882"/>
          </a:solidFill>
          <a:latin typeface="+mj-lt"/>
          <a:ea typeface="+mj-ea"/>
          <a:cs typeface="+mj-cs"/>
        </a:defRPr>
      </a:lvl1pPr>
      <a:lvl2pPr algn="l" rtl="0" eaLnBrk="0" fontAlgn="base" hangingPunct="0">
        <a:spcBef>
          <a:spcPct val="0"/>
        </a:spcBef>
        <a:spcAft>
          <a:spcPct val="0"/>
        </a:spcAft>
        <a:defRPr sz="3200" b="1">
          <a:solidFill>
            <a:srgbClr val="244882"/>
          </a:solidFill>
          <a:latin typeface="Tahoma" panose="020B0604030504040204" pitchFamily="34" charset="0"/>
        </a:defRPr>
      </a:lvl2pPr>
      <a:lvl3pPr algn="l" rtl="0" eaLnBrk="0" fontAlgn="base" hangingPunct="0">
        <a:spcBef>
          <a:spcPct val="0"/>
        </a:spcBef>
        <a:spcAft>
          <a:spcPct val="0"/>
        </a:spcAft>
        <a:defRPr sz="3200" b="1">
          <a:solidFill>
            <a:srgbClr val="244882"/>
          </a:solidFill>
          <a:latin typeface="Tahoma" panose="020B0604030504040204" pitchFamily="34" charset="0"/>
        </a:defRPr>
      </a:lvl3pPr>
      <a:lvl4pPr algn="l" rtl="0" eaLnBrk="0" fontAlgn="base" hangingPunct="0">
        <a:spcBef>
          <a:spcPct val="0"/>
        </a:spcBef>
        <a:spcAft>
          <a:spcPct val="0"/>
        </a:spcAft>
        <a:defRPr sz="3200" b="1">
          <a:solidFill>
            <a:srgbClr val="244882"/>
          </a:solidFill>
          <a:latin typeface="Tahoma" panose="020B0604030504040204" pitchFamily="34" charset="0"/>
        </a:defRPr>
      </a:lvl4pPr>
      <a:lvl5pPr algn="l" rtl="0" eaLnBrk="0" fontAlgn="base" hangingPunct="0">
        <a:spcBef>
          <a:spcPct val="0"/>
        </a:spcBef>
        <a:spcAft>
          <a:spcPct val="0"/>
        </a:spcAft>
        <a:defRPr sz="3200" b="1">
          <a:solidFill>
            <a:srgbClr val="244882"/>
          </a:solidFill>
          <a:latin typeface="Tahoma" panose="020B0604030504040204" pitchFamily="34" charset="0"/>
        </a:defRPr>
      </a:lvl5pPr>
      <a:lvl6pPr marL="457200" algn="r" rtl="0" fontAlgn="base">
        <a:spcBef>
          <a:spcPct val="0"/>
        </a:spcBef>
        <a:spcAft>
          <a:spcPct val="0"/>
        </a:spcAft>
        <a:defRPr sz="2400" b="1">
          <a:solidFill>
            <a:schemeClr val="bg1"/>
          </a:solidFill>
          <a:latin typeface="Tahoma" panose="020B0604030504040204" pitchFamily="34" charset="0"/>
        </a:defRPr>
      </a:lvl6pPr>
      <a:lvl7pPr marL="914400" algn="r" rtl="0" fontAlgn="base">
        <a:spcBef>
          <a:spcPct val="0"/>
        </a:spcBef>
        <a:spcAft>
          <a:spcPct val="0"/>
        </a:spcAft>
        <a:defRPr sz="2400" b="1">
          <a:solidFill>
            <a:schemeClr val="bg1"/>
          </a:solidFill>
          <a:latin typeface="Tahoma" panose="020B0604030504040204" pitchFamily="34" charset="0"/>
        </a:defRPr>
      </a:lvl7pPr>
      <a:lvl8pPr marL="1371600" algn="r" rtl="0" fontAlgn="base">
        <a:spcBef>
          <a:spcPct val="0"/>
        </a:spcBef>
        <a:spcAft>
          <a:spcPct val="0"/>
        </a:spcAft>
        <a:defRPr sz="2400" b="1">
          <a:solidFill>
            <a:schemeClr val="bg1"/>
          </a:solidFill>
          <a:latin typeface="Tahoma" panose="020B0604030504040204" pitchFamily="34" charset="0"/>
        </a:defRPr>
      </a:lvl8pPr>
      <a:lvl9pPr marL="1828800" algn="r" rtl="0" fontAlgn="base">
        <a:spcBef>
          <a:spcPct val="0"/>
        </a:spcBef>
        <a:spcAft>
          <a:spcPct val="0"/>
        </a:spcAft>
        <a:defRPr sz="2400" b="1">
          <a:solidFill>
            <a:schemeClr val="bg1"/>
          </a:solidFill>
          <a:latin typeface="Tahoma" panose="020B0604030504040204" pitchFamily="34" charset="0"/>
        </a:defRPr>
      </a:lvl9pPr>
    </p:titleStyle>
    <p:bodyStyle>
      <a:lvl1pPr marL="347663" indent="-347663" algn="l" rtl="0" eaLnBrk="0" fontAlgn="base" hangingPunct="0">
        <a:lnSpc>
          <a:spcPct val="100000"/>
        </a:lnSpc>
        <a:spcBef>
          <a:spcPct val="0"/>
        </a:spcBef>
        <a:spcAft>
          <a:spcPts val="600"/>
        </a:spcAft>
        <a:buClr>
          <a:srgbClr val="A50021"/>
        </a:buClr>
        <a:buSzPct val="90000"/>
        <a:buFont typeface="Wingdings" pitchFamily="2" charset="2"/>
        <a:buChar char="v"/>
        <a:defRPr sz="2800" kern="1200">
          <a:solidFill>
            <a:srgbClr val="003366"/>
          </a:solidFill>
          <a:latin typeface="+mn-lt"/>
          <a:ea typeface="+mn-ea"/>
          <a:cs typeface="+mn-cs"/>
        </a:defRPr>
      </a:lvl1pPr>
      <a:lvl2pPr marL="682625" indent="-220663" algn="just" rtl="0" eaLnBrk="0" fontAlgn="base" hangingPunct="0">
        <a:lnSpc>
          <a:spcPct val="100000"/>
        </a:lnSpc>
        <a:spcBef>
          <a:spcPct val="0"/>
        </a:spcBef>
        <a:spcAft>
          <a:spcPts val="600"/>
        </a:spcAft>
        <a:buClr>
          <a:srgbClr val="A50021"/>
        </a:buClr>
        <a:buFont typeface="Wingdings" pitchFamily="2" charset="2"/>
        <a:buChar char="§"/>
        <a:defRPr sz="2400" kern="1200">
          <a:solidFill>
            <a:srgbClr val="003366"/>
          </a:solidFill>
          <a:latin typeface="+mn-lt"/>
          <a:ea typeface="+mn-ea"/>
          <a:cs typeface="+mn-cs"/>
        </a:defRPr>
      </a:lvl2pPr>
      <a:lvl3pPr marL="1030288" indent="-233363" algn="just" rtl="0" eaLnBrk="0" fontAlgn="base" hangingPunct="0">
        <a:lnSpc>
          <a:spcPct val="100000"/>
        </a:lnSpc>
        <a:spcBef>
          <a:spcPct val="0"/>
        </a:spcBef>
        <a:spcAft>
          <a:spcPts val="600"/>
        </a:spcAft>
        <a:buClr>
          <a:srgbClr val="A50021"/>
        </a:buClr>
        <a:buSzPct val="80000"/>
        <a:buFont typeface="Arial" charset="0"/>
        <a:buChar char="−"/>
        <a:defRPr sz="2000" kern="1200">
          <a:solidFill>
            <a:srgbClr val="003366"/>
          </a:solidFill>
          <a:latin typeface="+mn-lt"/>
          <a:ea typeface="+mn-ea"/>
          <a:cs typeface="+mn-cs"/>
        </a:defRPr>
      </a:lvl3pPr>
      <a:lvl4pPr marL="1481138" indent="-284163" algn="just" rtl="0" eaLnBrk="0" fontAlgn="base" hangingPunct="0">
        <a:lnSpc>
          <a:spcPct val="100000"/>
        </a:lnSpc>
        <a:spcBef>
          <a:spcPct val="0"/>
        </a:spcBef>
        <a:spcAft>
          <a:spcPts val="600"/>
        </a:spcAft>
        <a:buClr>
          <a:srgbClr val="A50021"/>
        </a:buClr>
        <a:buSzPct val="80000"/>
        <a:buFont typeface="Wingdings" pitchFamily="2" charset="2"/>
        <a:buChar char="ü"/>
        <a:defRPr sz="2000" kern="1200">
          <a:solidFill>
            <a:srgbClr val="003366"/>
          </a:solidFill>
          <a:latin typeface="+mn-lt"/>
          <a:ea typeface="+mn-ea"/>
          <a:cs typeface="+mn-cs"/>
        </a:defRPr>
      </a:lvl4pPr>
      <a:lvl5pPr marL="2057400" indent="-228600" algn="l" rtl="0" eaLnBrk="0" fontAlgn="base" hangingPunct="0">
        <a:spcBef>
          <a:spcPct val="20000"/>
        </a:spcBef>
        <a:spcAft>
          <a:spcPct val="0"/>
        </a:spcAft>
        <a:buClr>
          <a:srgbClr val="663300"/>
        </a:buClr>
        <a:buChar char="»"/>
        <a:defRPr sz="1600" kern="1200">
          <a:solidFill>
            <a:schemeClr val="tx1"/>
          </a:solidFill>
          <a:latin typeface="Arial Unicode MS" panose="020B0604020202020204" pitchFamily="34" charset="-12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4.xml"/><Relationship Id="rId13" Type="http://schemas.openxmlformats.org/officeDocument/2006/relationships/diagramLayout" Target="../diagrams/layout5.xml"/><Relationship Id="rId3" Type="http://schemas.openxmlformats.org/officeDocument/2006/relationships/diagramLayout" Target="../diagrams/layout3.xml"/><Relationship Id="rId7" Type="http://schemas.openxmlformats.org/officeDocument/2006/relationships/diagramData" Target="../diagrams/data4.xml"/><Relationship Id="rId12" Type="http://schemas.openxmlformats.org/officeDocument/2006/relationships/diagramData" Target="../diagrams/data5.xml"/><Relationship Id="rId2" Type="http://schemas.openxmlformats.org/officeDocument/2006/relationships/diagramData" Target="../diagrams/data3.xml"/><Relationship Id="rId16" Type="http://schemas.microsoft.com/office/2007/relationships/diagramDrawing" Target="../diagrams/drawing5.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5" Type="http://schemas.openxmlformats.org/officeDocument/2006/relationships/diagramColors" Target="../diagrams/colors5.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 Id="rId1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p:cNvSpPr>
            <a:spLocks noGrp="1" noChangeArrowheads="1"/>
          </p:cNvSpPr>
          <p:nvPr>
            <p:ph type="subTitle" sz="quarter" idx="1"/>
          </p:nvPr>
        </p:nvSpPr>
        <p:spPr>
          <a:xfrm>
            <a:off x="76200" y="2438400"/>
            <a:ext cx="8915400" cy="1657290"/>
          </a:xfrm>
        </p:spPr>
        <p:txBody>
          <a:bodyPr/>
          <a:lstStyle/>
          <a:p>
            <a:pPr eaLnBrk="1" hangingPunct="1"/>
            <a:r>
              <a:rPr lang="en-AU" sz="5400" b="0" dirty="0">
                <a:solidFill>
                  <a:srgbClr val="000099"/>
                </a:solidFill>
                <a:latin typeface="Bernard MT Condensed" pitchFamily="18" charset="0"/>
              </a:rPr>
              <a:t>Mediating learner autonomy: </a:t>
            </a:r>
            <a:r>
              <a:rPr lang="en-AU" sz="4400" b="0" dirty="0">
                <a:solidFill>
                  <a:srgbClr val="000099"/>
                </a:solidFill>
                <a:latin typeface="Bernard MT Condensed" pitchFamily="18" charset="0"/>
              </a:rPr>
              <a:t>Impacts of cultural </a:t>
            </a:r>
            <a:r>
              <a:rPr lang="en-AU" sz="4400" b="0" dirty="0" smtClean="0">
                <a:solidFill>
                  <a:srgbClr val="000099"/>
                </a:solidFill>
                <a:latin typeface="Bernard MT Condensed" pitchFamily="18" charset="0"/>
              </a:rPr>
              <a:t>&amp; situational </a:t>
            </a:r>
            <a:r>
              <a:rPr lang="en-AU" sz="4400" b="0" dirty="0">
                <a:solidFill>
                  <a:srgbClr val="000099"/>
                </a:solidFill>
                <a:latin typeface="Bernard MT Condensed" pitchFamily="18" charset="0"/>
              </a:rPr>
              <a:t>factors</a:t>
            </a:r>
            <a:endParaRPr lang="en-US" sz="5500" b="0" dirty="0" smtClean="0">
              <a:solidFill>
                <a:srgbClr val="000099"/>
              </a:solidFill>
              <a:latin typeface="Bernard MT Condensed" pitchFamily="18" charset="0"/>
            </a:endParaRPr>
          </a:p>
        </p:txBody>
      </p:sp>
      <p:sp>
        <p:nvSpPr>
          <p:cNvPr id="4100" name="Text Box 20"/>
          <p:cNvSpPr txBox="1">
            <a:spLocks noChangeArrowheads="1"/>
          </p:cNvSpPr>
          <p:nvPr/>
        </p:nvSpPr>
        <p:spPr bwMode="auto">
          <a:xfrm>
            <a:off x="1752600" y="4549835"/>
            <a:ext cx="5562600" cy="1241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tabLst>
                <a:tab pos="914400" algn="l"/>
                <a:tab pos="1081088" algn="l"/>
              </a:tabLst>
              <a:defRPr>
                <a:solidFill>
                  <a:schemeClr val="tx2"/>
                </a:solidFill>
                <a:latin typeface="Tahoma" pitchFamily="34" charset="0"/>
                <a:cs typeface="Arial" charset="0"/>
              </a:defRPr>
            </a:lvl1pPr>
            <a:lvl2pPr marL="742950" indent="-285750">
              <a:tabLst>
                <a:tab pos="914400" algn="l"/>
                <a:tab pos="1081088" algn="l"/>
              </a:tabLst>
              <a:defRPr>
                <a:solidFill>
                  <a:schemeClr val="tx2"/>
                </a:solidFill>
                <a:latin typeface="Tahoma" pitchFamily="34" charset="0"/>
                <a:cs typeface="Arial" charset="0"/>
              </a:defRPr>
            </a:lvl2pPr>
            <a:lvl3pPr marL="1143000" indent="-228600">
              <a:tabLst>
                <a:tab pos="914400" algn="l"/>
                <a:tab pos="1081088" algn="l"/>
              </a:tabLst>
              <a:defRPr>
                <a:solidFill>
                  <a:schemeClr val="tx2"/>
                </a:solidFill>
                <a:latin typeface="Tahoma" pitchFamily="34" charset="0"/>
                <a:cs typeface="Arial" charset="0"/>
              </a:defRPr>
            </a:lvl3pPr>
            <a:lvl4pPr marL="1600200" indent="-228600">
              <a:tabLst>
                <a:tab pos="914400" algn="l"/>
                <a:tab pos="1081088" algn="l"/>
              </a:tabLst>
              <a:defRPr>
                <a:solidFill>
                  <a:schemeClr val="tx2"/>
                </a:solidFill>
                <a:latin typeface="Tahoma" pitchFamily="34" charset="0"/>
                <a:cs typeface="Arial" charset="0"/>
              </a:defRPr>
            </a:lvl4pPr>
            <a:lvl5pPr marL="2057400" indent="-228600">
              <a:tabLst>
                <a:tab pos="914400" algn="l"/>
                <a:tab pos="1081088" algn="l"/>
              </a:tabLst>
              <a:defRPr>
                <a:solidFill>
                  <a:schemeClr val="tx2"/>
                </a:solidFill>
                <a:latin typeface="Tahoma" pitchFamily="34" charset="0"/>
                <a:cs typeface="Arial" charset="0"/>
              </a:defRPr>
            </a:lvl5pPr>
            <a:lvl6pPr marL="2514600" indent="-228600" eaLnBrk="0" fontAlgn="base" hangingPunct="0">
              <a:spcBef>
                <a:spcPct val="0"/>
              </a:spcBef>
              <a:spcAft>
                <a:spcPct val="0"/>
              </a:spcAft>
              <a:tabLst>
                <a:tab pos="914400" algn="l"/>
                <a:tab pos="1081088" algn="l"/>
              </a:tabLst>
              <a:defRPr>
                <a:solidFill>
                  <a:schemeClr val="tx2"/>
                </a:solidFill>
                <a:latin typeface="Tahoma" pitchFamily="34" charset="0"/>
                <a:cs typeface="Arial" charset="0"/>
              </a:defRPr>
            </a:lvl6pPr>
            <a:lvl7pPr marL="2971800" indent="-228600" eaLnBrk="0" fontAlgn="base" hangingPunct="0">
              <a:spcBef>
                <a:spcPct val="0"/>
              </a:spcBef>
              <a:spcAft>
                <a:spcPct val="0"/>
              </a:spcAft>
              <a:tabLst>
                <a:tab pos="914400" algn="l"/>
                <a:tab pos="1081088" algn="l"/>
              </a:tabLst>
              <a:defRPr>
                <a:solidFill>
                  <a:schemeClr val="tx2"/>
                </a:solidFill>
                <a:latin typeface="Tahoma" pitchFamily="34" charset="0"/>
                <a:cs typeface="Arial" charset="0"/>
              </a:defRPr>
            </a:lvl7pPr>
            <a:lvl8pPr marL="3429000" indent="-228600" eaLnBrk="0" fontAlgn="base" hangingPunct="0">
              <a:spcBef>
                <a:spcPct val="0"/>
              </a:spcBef>
              <a:spcAft>
                <a:spcPct val="0"/>
              </a:spcAft>
              <a:tabLst>
                <a:tab pos="914400" algn="l"/>
                <a:tab pos="1081088" algn="l"/>
              </a:tabLst>
              <a:defRPr>
                <a:solidFill>
                  <a:schemeClr val="tx2"/>
                </a:solidFill>
                <a:latin typeface="Tahoma" pitchFamily="34" charset="0"/>
                <a:cs typeface="Arial" charset="0"/>
              </a:defRPr>
            </a:lvl8pPr>
            <a:lvl9pPr marL="3886200" indent="-228600" eaLnBrk="0" fontAlgn="base" hangingPunct="0">
              <a:spcBef>
                <a:spcPct val="0"/>
              </a:spcBef>
              <a:spcAft>
                <a:spcPct val="0"/>
              </a:spcAft>
              <a:tabLst>
                <a:tab pos="914400" algn="l"/>
                <a:tab pos="1081088" algn="l"/>
              </a:tabLst>
              <a:defRPr>
                <a:solidFill>
                  <a:schemeClr val="tx2"/>
                </a:solidFill>
                <a:latin typeface="Tahoma" pitchFamily="34" charset="0"/>
                <a:cs typeface="Arial" charset="0"/>
              </a:defRPr>
            </a:lvl9pPr>
          </a:lstStyle>
          <a:p>
            <a:pPr algn="ctr" eaLnBrk="1" hangingPunct="1">
              <a:spcBef>
                <a:spcPts val="200"/>
              </a:spcBef>
              <a:spcAft>
                <a:spcPts val="200"/>
              </a:spcAft>
            </a:pPr>
            <a:r>
              <a:rPr lang="en-US" sz="2800" b="1" dirty="0" smtClean="0">
                <a:solidFill>
                  <a:srgbClr val="0000FF"/>
                </a:solidFill>
              </a:rPr>
              <a:t>Tin T. Dang, PhD</a:t>
            </a:r>
          </a:p>
          <a:p>
            <a:pPr algn="ctr" eaLnBrk="1" hangingPunct="1">
              <a:spcBef>
                <a:spcPts val="200"/>
              </a:spcBef>
              <a:spcAft>
                <a:spcPts val="200"/>
              </a:spcAft>
            </a:pPr>
            <a:r>
              <a:rPr lang="en-US" sz="2000" dirty="0" err="1" smtClean="0">
                <a:solidFill>
                  <a:srgbClr val="0000FF"/>
                </a:solidFill>
              </a:rPr>
              <a:t>PetroVietnam</a:t>
            </a:r>
            <a:r>
              <a:rPr lang="en-US" sz="2000" dirty="0" smtClean="0">
                <a:solidFill>
                  <a:srgbClr val="0000FF"/>
                </a:solidFill>
              </a:rPr>
              <a:t> University</a:t>
            </a:r>
            <a:endParaRPr lang="en-US" sz="2000" dirty="0">
              <a:solidFill>
                <a:srgbClr val="0000FF"/>
              </a:solidFill>
            </a:endParaRPr>
          </a:p>
          <a:p>
            <a:pPr algn="ctr" eaLnBrk="1" hangingPunct="1">
              <a:spcBef>
                <a:spcPts val="200"/>
              </a:spcBef>
              <a:spcAft>
                <a:spcPts val="200"/>
              </a:spcAft>
            </a:pPr>
            <a:r>
              <a:rPr lang="en-US" sz="2000" dirty="0" smtClean="0">
                <a:solidFill>
                  <a:srgbClr val="0000FF"/>
                </a:solidFill>
              </a:rPr>
              <a:t>tin.dang@pvu.edu.vn</a:t>
            </a:r>
          </a:p>
        </p:txBody>
      </p:sp>
      <p:pic>
        <p:nvPicPr>
          <p:cNvPr id="26626" name="Picture 2" descr="D:\Downloads\2013\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799" y="126422"/>
            <a:ext cx="1447801" cy="200717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SEAMEO RETRA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304800"/>
            <a:ext cx="7010400" cy="10597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advClick="0">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431087" cy="692151"/>
          </a:xfrm>
        </p:spPr>
        <p:txBody>
          <a:bodyPr/>
          <a:lstStyle/>
          <a:p>
            <a:pPr eaLnBrk="1" hangingPunct="1"/>
            <a:r>
              <a:rPr lang="en-US" dirty="0"/>
              <a:t>2</a:t>
            </a:r>
            <a:r>
              <a:rPr lang="en-US" dirty="0" smtClean="0"/>
              <a:t>. Learner autonomy</a:t>
            </a:r>
          </a:p>
        </p:txBody>
      </p:sp>
      <p:sp>
        <p:nvSpPr>
          <p:cNvPr id="6147" name="Content Placeholder 6"/>
          <p:cNvSpPr>
            <a:spLocks noGrp="1"/>
          </p:cNvSpPr>
          <p:nvPr>
            <p:ph idx="1"/>
          </p:nvPr>
        </p:nvSpPr>
        <p:spPr/>
        <p:txBody>
          <a:bodyPr/>
          <a:lstStyle/>
          <a:p>
            <a:pPr marL="0" indent="0" eaLnBrk="1" hangingPunct="1">
              <a:spcBef>
                <a:spcPct val="0"/>
              </a:spcBef>
              <a:spcAft>
                <a:spcPts val="1000"/>
              </a:spcAft>
              <a:buNone/>
            </a:pPr>
            <a:r>
              <a:rPr lang="en-AU" b="1" dirty="0"/>
              <a:t>The </a:t>
            </a:r>
            <a:r>
              <a:rPr lang="en-AU" b="1" dirty="0" smtClean="0"/>
              <a:t>mediating </a:t>
            </a:r>
            <a:r>
              <a:rPr lang="en-AU" b="1" dirty="0"/>
              <a:t>factors of learner </a:t>
            </a:r>
            <a:r>
              <a:rPr lang="en-AU" b="1" dirty="0" smtClean="0"/>
              <a:t>autonomy</a:t>
            </a:r>
          </a:p>
          <a:p>
            <a:pPr marL="0" indent="0" eaLnBrk="1" hangingPunct="1">
              <a:spcBef>
                <a:spcPct val="0"/>
              </a:spcBef>
              <a:spcAft>
                <a:spcPts val="1000"/>
              </a:spcAft>
              <a:buNone/>
            </a:pPr>
            <a:endParaRPr lang="en-AU" sz="500" dirty="0" smtClean="0"/>
          </a:p>
          <a:p>
            <a:pPr marL="0" indent="0" eaLnBrk="1" hangingPunct="1">
              <a:spcBef>
                <a:spcPct val="0"/>
              </a:spcBef>
              <a:spcAft>
                <a:spcPts val="1000"/>
              </a:spcAft>
              <a:buNone/>
            </a:pPr>
            <a:r>
              <a:rPr lang="en-AU" dirty="0" smtClean="0">
                <a:solidFill>
                  <a:srgbClr val="0000FF"/>
                </a:solidFill>
              </a:rPr>
              <a:t>Major </a:t>
            </a:r>
            <a:r>
              <a:rPr lang="en-AU" dirty="0">
                <a:solidFill>
                  <a:srgbClr val="0000FF"/>
                </a:solidFill>
              </a:rPr>
              <a:t>factors that may have direct influence on the performance of learner autonomy include </a:t>
            </a:r>
            <a:endParaRPr lang="en-AU" dirty="0" smtClean="0">
              <a:solidFill>
                <a:srgbClr val="0000FF"/>
              </a:solidFill>
            </a:endParaRPr>
          </a:p>
          <a:p>
            <a:pPr lvl="1" eaLnBrk="1" hangingPunct="1">
              <a:spcBef>
                <a:spcPct val="0"/>
              </a:spcBef>
              <a:spcAft>
                <a:spcPts val="1000"/>
              </a:spcAft>
            </a:pPr>
            <a:r>
              <a:rPr lang="en-AU" sz="2800" dirty="0" smtClean="0">
                <a:solidFill>
                  <a:srgbClr val="0000FF"/>
                </a:solidFill>
              </a:rPr>
              <a:t>personal preference</a:t>
            </a:r>
          </a:p>
          <a:p>
            <a:pPr lvl="1" eaLnBrk="1" hangingPunct="1">
              <a:spcBef>
                <a:spcPct val="0"/>
              </a:spcBef>
              <a:spcAft>
                <a:spcPts val="1000"/>
              </a:spcAft>
            </a:pPr>
            <a:r>
              <a:rPr lang="en-AU" sz="2800" dirty="0" smtClean="0">
                <a:solidFill>
                  <a:srgbClr val="0000FF"/>
                </a:solidFill>
              </a:rPr>
              <a:t>attitude</a:t>
            </a:r>
          </a:p>
          <a:p>
            <a:pPr lvl="1" eaLnBrk="1" hangingPunct="1">
              <a:spcBef>
                <a:spcPct val="0"/>
              </a:spcBef>
              <a:spcAft>
                <a:spcPts val="1000"/>
              </a:spcAft>
            </a:pPr>
            <a:r>
              <a:rPr lang="en-AU" sz="2800" dirty="0" smtClean="0">
                <a:solidFill>
                  <a:srgbClr val="0000FF"/>
                </a:solidFill>
              </a:rPr>
              <a:t>motivation</a:t>
            </a:r>
            <a:r>
              <a:rPr lang="en-AU" sz="2800" dirty="0">
                <a:solidFill>
                  <a:srgbClr val="0000FF"/>
                </a:solidFill>
              </a:rPr>
              <a:t>. </a:t>
            </a:r>
            <a:endParaRPr lang="en-AU" sz="2800" dirty="0" smtClean="0">
              <a:solidFill>
                <a:srgbClr val="0000FF"/>
              </a:solidFill>
            </a:endParaRPr>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10</a:t>
            </a:fld>
            <a:endParaRPr lang="en-US" smtClean="0">
              <a:solidFill>
                <a:srgbClr val="244882"/>
              </a:solidFill>
            </a:endParaRPr>
          </a:p>
        </p:txBody>
      </p:sp>
    </p:spTree>
    <p:extLst>
      <p:ext uri="{BB962C8B-B14F-4D97-AF65-F5344CB8AC3E}">
        <p14:creationId xmlns:p14="http://schemas.microsoft.com/office/powerpoint/2010/main" val="1818729556"/>
      </p:ext>
    </p:extLst>
  </p:cSld>
  <p:clrMapOvr>
    <a:masterClrMapping/>
  </p:clrMapOvr>
  <p:transition spd="slow" advClick="0">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431087" cy="692151"/>
          </a:xfrm>
        </p:spPr>
        <p:txBody>
          <a:bodyPr/>
          <a:lstStyle/>
          <a:p>
            <a:pPr eaLnBrk="1" hangingPunct="1"/>
            <a:r>
              <a:rPr lang="en-US" dirty="0"/>
              <a:t>2</a:t>
            </a:r>
            <a:r>
              <a:rPr lang="en-US" dirty="0" smtClean="0"/>
              <a:t>. Learner autonomy</a:t>
            </a:r>
          </a:p>
        </p:txBody>
      </p:sp>
      <p:sp>
        <p:nvSpPr>
          <p:cNvPr id="6147" name="Content Placeholder 6"/>
          <p:cNvSpPr>
            <a:spLocks noGrp="1"/>
          </p:cNvSpPr>
          <p:nvPr>
            <p:ph idx="1"/>
          </p:nvPr>
        </p:nvSpPr>
        <p:spPr/>
        <p:txBody>
          <a:bodyPr/>
          <a:lstStyle/>
          <a:p>
            <a:pPr marL="0" indent="0" eaLnBrk="1" hangingPunct="1">
              <a:spcBef>
                <a:spcPct val="0"/>
              </a:spcBef>
              <a:spcAft>
                <a:spcPts val="1000"/>
              </a:spcAft>
              <a:buNone/>
            </a:pPr>
            <a:r>
              <a:rPr lang="en-AU" b="1" dirty="0"/>
              <a:t>The </a:t>
            </a:r>
            <a:r>
              <a:rPr lang="en-AU" b="1" dirty="0" smtClean="0"/>
              <a:t>mediating </a:t>
            </a:r>
            <a:r>
              <a:rPr lang="en-AU" b="1" dirty="0"/>
              <a:t>factors of learner </a:t>
            </a:r>
            <a:r>
              <a:rPr lang="en-AU" b="1" dirty="0" smtClean="0"/>
              <a:t>autonomy</a:t>
            </a:r>
          </a:p>
          <a:p>
            <a:pPr marL="0" indent="0" eaLnBrk="1" hangingPunct="1">
              <a:spcBef>
                <a:spcPct val="0"/>
              </a:spcBef>
              <a:spcAft>
                <a:spcPts val="1000"/>
              </a:spcAft>
              <a:buNone/>
            </a:pPr>
            <a:endParaRPr lang="en-AU" sz="500" dirty="0" smtClean="0"/>
          </a:p>
          <a:p>
            <a:pPr marL="0" indent="0" eaLnBrk="1" hangingPunct="1">
              <a:spcBef>
                <a:spcPct val="0"/>
              </a:spcBef>
              <a:spcAft>
                <a:spcPts val="1800"/>
              </a:spcAft>
              <a:buNone/>
            </a:pPr>
            <a:r>
              <a:rPr lang="en-AU" dirty="0">
                <a:solidFill>
                  <a:srgbClr val="0000FF"/>
                </a:solidFill>
              </a:rPr>
              <a:t>Students with different </a:t>
            </a:r>
            <a:r>
              <a:rPr lang="en-AU" b="1" i="1" dirty="0">
                <a:solidFill>
                  <a:srgbClr val="0000FF"/>
                </a:solidFill>
              </a:rPr>
              <a:t>learning preferences </a:t>
            </a:r>
            <a:r>
              <a:rPr lang="en-AU" dirty="0">
                <a:solidFill>
                  <a:srgbClr val="0000FF"/>
                </a:solidFill>
              </a:rPr>
              <a:t>may be interested in different levels of activity flexibility and interaction (e.g., Braine, 2003; </a:t>
            </a:r>
            <a:r>
              <a:rPr lang="en-AU" dirty="0" err="1">
                <a:solidFill>
                  <a:srgbClr val="0000FF"/>
                </a:solidFill>
              </a:rPr>
              <a:t>Figura</a:t>
            </a:r>
            <a:r>
              <a:rPr lang="en-AU" dirty="0">
                <a:solidFill>
                  <a:srgbClr val="0000FF"/>
                </a:solidFill>
              </a:rPr>
              <a:t> &amp; Jarvis, 2007; Nguyen, 2009; Smith; 2003). </a:t>
            </a:r>
            <a:endParaRPr lang="en-AU" dirty="0" smtClean="0">
              <a:solidFill>
                <a:srgbClr val="0000FF"/>
              </a:solidFill>
            </a:endParaRPr>
          </a:p>
          <a:p>
            <a:pPr marL="0" indent="0" eaLnBrk="1" hangingPunct="1">
              <a:spcBef>
                <a:spcPct val="0"/>
              </a:spcBef>
              <a:spcAft>
                <a:spcPts val="1000"/>
              </a:spcAft>
              <a:buNone/>
            </a:pPr>
            <a:r>
              <a:rPr lang="en-AU" dirty="0" smtClean="0">
                <a:solidFill>
                  <a:srgbClr val="0000FF"/>
                </a:solidFill>
              </a:rPr>
              <a:t>For example, some </a:t>
            </a:r>
            <a:r>
              <a:rPr lang="en-AU" dirty="0">
                <a:solidFill>
                  <a:srgbClr val="0000FF"/>
                </a:solidFill>
              </a:rPr>
              <a:t>may prefer to work on their own, while others like to cooperate with peers in groups. In addition, some are more active in the online learning space, while others tend to engage more in offline learning activities.</a:t>
            </a:r>
            <a:endParaRPr lang="en-AU" sz="2800" dirty="0" smtClean="0">
              <a:solidFill>
                <a:srgbClr val="0000FF"/>
              </a:solidFill>
            </a:endParaRPr>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11</a:t>
            </a:fld>
            <a:endParaRPr lang="en-US" smtClean="0">
              <a:solidFill>
                <a:srgbClr val="244882"/>
              </a:solidFill>
            </a:endParaRPr>
          </a:p>
        </p:txBody>
      </p:sp>
    </p:spTree>
    <p:extLst>
      <p:ext uri="{BB962C8B-B14F-4D97-AF65-F5344CB8AC3E}">
        <p14:creationId xmlns:p14="http://schemas.microsoft.com/office/powerpoint/2010/main" val="3567981532"/>
      </p:ext>
    </p:extLst>
  </p:cSld>
  <p:clrMapOvr>
    <a:masterClrMapping/>
  </p:clrMapOvr>
  <p:transition spd="slow" advClick="0">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431087" cy="692151"/>
          </a:xfrm>
        </p:spPr>
        <p:txBody>
          <a:bodyPr/>
          <a:lstStyle/>
          <a:p>
            <a:pPr eaLnBrk="1" hangingPunct="1"/>
            <a:r>
              <a:rPr lang="en-US" dirty="0"/>
              <a:t>2</a:t>
            </a:r>
            <a:r>
              <a:rPr lang="en-US" dirty="0" smtClean="0"/>
              <a:t>. Learner autonomy</a:t>
            </a:r>
          </a:p>
        </p:txBody>
      </p:sp>
      <p:sp>
        <p:nvSpPr>
          <p:cNvPr id="6147" name="Content Placeholder 6"/>
          <p:cNvSpPr>
            <a:spLocks noGrp="1"/>
          </p:cNvSpPr>
          <p:nvPr>
            <p:ph idx="1"/>
          </p:nvPr>
        </p:nvSpPr>
        <p:spPr/>
        <p:txBody>
          <a:bodyPr/>
          <a:lstStyle/>
          <a:p>
            <a:pPr marL="0" indent="0" eaLnBrk="1" hangingPunct="1">
              <a:spcBef>
                <a:spcPct val="0"/>
              </a:spcBef>
              <a:spcAft>
                <a:spcPts val="1000"/>
              </a:spcAft>
              <a:buNone/>
            </a:pPr>
            <a:r>
              <a:rPr lang="en-AU" b="1" dirty="0"/>
              <a:t>The </a:t>
            </a:r>
            <a:r>
              <a:rPr lang="en-AU" b="1" dirty="0" smtClean="0"/>
              <a:t>mediating </a:t>
            </a:r>
            <a:r>
              <a:rPr lang="en-AU" b="1" dirty="0"/>
              <a:t>factors of learner </a:t>
            </a:r>
            <a:r>
              <a:rPr lang="en-AU" b="1" dirty="0" smtClean="0"/>
              <a:t>autonomy</a:t>
            </a:r>
          </a:p>
          <a:p>
            <a:pPr marL="0" indent="0" eaLnBrk="1" hangingPunct="1">
              <a:spcBef>
                <a:spcPct val="0"/>
              </a:spcBef>
              <a:spcAft>
                <a:spcPts val="1000"/>
              </a:spcAft>
              <a:buNone/>
            </a:pPr>
            <a:endParaRPr lang="en-AU" sz="500" dirty="0" smtClean="0"/>
          </a:p>
          <a:p>
            <a:pPr marL="0" indent="0" eaLnBrk="1" hangingPunct="1">
              <a:spcBef>
                <a:spcPct val="0"/>
              </a:spcBef>
              <a:spcAft>
                <a:spcPts val="1800"/>
              </a:spcAft>
              <a:buNone/>
            </a:pPr>
            <a:r>
              <a:rPr lang="en-AU" dirty="0">
                <a:solidFill>
                  <a:srgbClr val="0000FF"/>
                </a:solidFill>
              </a:rPr>
              <a:t>Similarly, students with different </a:t>
            </a:r>
            <a:r>
              <a:rPr lang="en-AU" b="1" i="1" dirty="0">
                <a:solidFill>
                  <a:srgbClr val="0000FF"/>
                </a:solidFill>
              </a:rPr>
              <a:t>learning attitudes and beliefs</a:t>
            </a:r>
            <a:r>
              <a:rPr lang="en-AU" dirty="0">
                <a:solidFill>
                  <a:srgbClr val="0000FF"/>
                </a:solidFill>
              </a:rPr>
              <a:t> may </a:t>
            </a:r>
            <a:r>
              <a:rPr lang="en-AU" dirty="0" smtClean="0">
                <a:solidFill>
                  <a:srgbClr val="0000FF"/>
                </a:solidFill>
              </a:rPr>
              <a:t>perceive </a:t>
            </a:r>
            <a:r>
              <a:rPr lang="en-AU" dirty="0">
                <a:solidFill>
                  <a:srgbClr val="0000FF"/>
                </a:solidFill>
              </a:rPr>
              <a:t>similar learning opportunities differently (e.g., Trinh, 2005; Wallis, 2005). </a:t>
            </a:r>
            <a:endParaRPr lang="en-AU" dirty="0" smtClean="0">
              <a:solidFill>
                <a:srgbClr val="0000FF"/>
              </a:solidFill>
            </a:endParaRPr>
          </a:p>
          <a:p>
            <a:pPr marL="0" indent="0" eaLnBrk="1" hangingPunct="1">
              <a:spcBef>
                <a:spcPct val="0"/>
              </a:spcBef>
              <a:spcAft>
                <a:spcPts val="1800"/>
              </a:spcAft>
              <a:buNone/>
            </a:pPr>
            <a:r>
              <a:rPr lang="en-AU" dirty="0" smtClean="0">
                <a:solidFill>
                  <a:srgbClr val="0000FF"/>
                </a:solidFill>
              </a:rPr>
              <a:t>For </a:t>
            </a:r>
            <a:r>
              <a:rPr lang="en-AU" dirty="0">
                <a:solidFill>
                  <a:srgbClr val="0000FF"/>
                </a:solidFill>
              </a:rPr>
              <a:t>example, while some students with rote learning habits probably favour grammatical lessons and drills, others may prefer learning by completing projects. </a:t>
            </a:r>
            <a:endParaRPr lang="en-AU" sz="2800" dirty="0" smtClean="0">
              <a:solidFill>
                <a:srgbClr val="0000FF"/>
              </a:solidFill>
            </a:endParaRPr>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12</a:t>
            </a:fld>
            <a:endParaRPr lang="en-US" smtClean="0">
              <a:solidFill>
                <a:srgbClr val="244882"/>
              </a:solidFill>
            </a:endParaRPr>
          </a:p>
        </p:txBody>
      </p:sp>
    </p:spTree>
    <p:extLst>
      <p:ext uri="{BB962C8B-B14F-4D97-AF65-F5344CB8AC3E}">
        <p14:creationId xmlns:p14="http://schemas.microsoft.com/office/powerpoint/2010/main" val="1078390459"/>
      </p:ext>
    </p:extLst>
  </p:cSld>
  <p:clrMapOvr>
    <a:masterClrMapping/>
  </p:clrMapOvr>
  <p:transition spd="slow" advClick="0">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431087" cy="692151"/>
          </a:xfrm>
        </p:spPr>
        <p:txBody>
          <a:bodyPr/>
          <a:lstStyle/>
          <a:p>
            <a:pPr eaLnBrk="1" hangingPunct="1"/>
            <a:r>
              <a:rPr lang="en-US" dirty="0"/>
              <a:t>2</a:t>
            </a:r>
            <a:r>
              <a:rPr lang="en-US" dirty="0" smtClean="0"/>
              <a:t>. Learner autonomy</a:t>
            </a:r>
          </a:p>
        </p:txBody>
      </p:sp>
      <p:sp>
        <p:nvSpPr>
          <p:cNvPr id="6147" name="Content Placeholder 6"/>
          <p:cNvSpPr>
            <a:spLocks noGrp="1"/>
          </p:cNvSpPr>
          <p:nvPr>
            <p:ph idx="1"/>
          </p:nvPr>
        </p:nvSpPr>
        <p:spPr>
          <a:xfrm>
            <a:off x="411163" y="838200"/>
            <a:ext cx="8580437" cy="5638800"/>
          </a:xfrm>
        </p:spPr>
        <p:txBody>
          <a:bodyPr/>
          <a:lstStyle/>
          <a:p>
            <a:pPr marL="0" indent="0" eaLnBrk="1" hangingPunct="1">
              <a:spcBef>
                <a:spcPct val="0"/>
              </a:spcBef>
              <a:spcAft>
                <a:spcPts val="1000"/>
              </a:spcAft>
              <a:buNone/>
            </a:pPr>
            <a:r>
              <a:rPr lang="en-AU" b="1" dirty="0"/>
              <a:t>The </a:t>
            </a:r>
            <a:r>
              <a:rPr lang="en-AU" b="1" dirty="0" smtClean="0"/>
              <a:t>mediating </a:t>
            </a:r>
            <a:r>
              <a:rPr lang="en-AU" b="1" dirty="0"/>
              <a:t>factors of learner </a:t>
            </a:r>
            <a:r>
              <a:rPr lang="en-AU" b="1" dirty="0" smtClean="0"/>
              <a:t>autonomy</a:t>
            </a:r>
          </a:p>
          <a:p>
            <a:pPr marL="0" indent="0" eaLnBrk="1" hangingPunct="1">
              <a:spcBef>
                <a:spcPct val="0"/>
              </a:spcBef>
              <a:spcAft>
                <a:spcPts val="1000"/>
              </a:spcAft>
              <a:buNone/>
            </a:pPr>
            <a:endParaRPr lang="en-AU" sz="500" dirty="0" smtClean="0"/>
          </a:p>
          <a:p>
            <a:pPr marL="0" indent="0" eaLnBrk="1" hangingPunct="1">
              <a:spcBef>
                <a:spcPct val="0"/>
              </a:spcBef>
              <a:spcAft>
                <a:spcPts val="1800"/>
              </a:spcAft>
              <a:buNone/>
            </a:pPr>
            <a:r>
              <a:rPr lang="en-AU" b="1" i="1" dirty="0">
                <a:solidFill>
                  <a:srgbClr val="0000FF"/>
                </a:solidFill>
              </a:rPr>
              <a:t>Motivation</a:t>
            </a:r>
            <a:r>
              <a:rPr lang="en-AU" dirty="0">
                <a:solidFill>
                  <a:srgbClr val="0000FF"/>
                </a:solidFill>
              </a:rPr>
              <a:t> is </a:t>
            </a:r>
            <a:r>
              <a:rPr lang="en-AU" dirty="0" smtClean="0">
                <a:solidFill>
                  <a:srgbClr val="0000FF"/>
                </a:solidFill>
              </a:rPr>
              <a:t>also suggested </a:t>
            </a:r>
            <a:r>
              <a:rPr lang="en-AU" dirty="0">
                <a:solidFill>
                  <a:srgbClr val="0000FF"/>
                </a:solidFill>
              </a:rPr>
              <a:t>to be influential on students’ performance of learner autonomy (e.g., Aoki, 2001; Miller, et al., 2005; </a:t>
            </a:r>
            <a:r>
              <a:rPr lang="en-AU" dirty="0" err="1">
                <a:solidFill>
                  <a:srgbClr val="0000FF"/>
                </a:solidFill>
              </a:rPr>
              <a:t>Schwienhorst</a:t>
            </a:r>
            <a:r>
              <a:rPr lang="en-AU" dirty="0">
                <a:solidFill>
                  <a:srgbClr val="0000FF"/>
                </a:solidFill>
              </a:rPr>
              <a:t>, 2003, 2008). </a:t>
            </a:r>
            <a:endParaRPr lang="en-AU" dirty="0" smtClean="0">
              <a:solidFill>
                <a:srgbClr val="0000FF"/>
              </a:solidFill>
            </a:endParaRPr>
          </a:p>
          <a:p>
            <a:pPr marL="0" indent="0" eaLnBrk="1" hangingPunct="1">
              <a:spcBef>
                <a:spcPct val="0"/>
              </a:spcBef>
              <a:spcAft>
                <a:spcPts val="1800"/>
              </a:spcAft>
              <a:buNone/>
            </a:pPr>
            <a:r>
              <a:rPr lang="en-AU" dirty="0" smtClean="0">
                <a:solidFill>
                  <a:srgbClr val="0000FF"/>
                </a:solidFill>
              </a:rPr>
              <a:t>For example, those </a:t>
            </a:r>
            <a:r>
              <a:rPr lang="en-AU" dirty="0">
                <a:solidFill>
                  <a:srgbClr val="0000FF"/>
                </a:solidFill>
              </a:rPr>
              <a:t>who are more motivated may be more eager in looking for learning opportunities and maintaining more effective learning engagement (</a:t>
            </a:r>
            <a:r>
              <a:rPr lang="en-AU" dirty="0" err="1">
                <a:solidFill>
                  <a:srgbClr val="0000FF"/>
                </a:solidFill>
              </a:rPr>
              <a:t>Reinders</a:t>
            </a:r>
            <a:r>
              <a:rPr lang="en-AU" dirty="0">
                <a:solidFill>
                  <a:srgbClr val="0000FF"/>
                </a:solidFill>
              </a:rPr>
              <a:t> &amp; </a:t>
            </a:r>
            <a:r>
              <a:rPr lang="en-AU" dirty="0" err="1">
                <a:solidFill>
                  <a:srgbClr val="0000FF"/>
                </a:solidFill>
              </a:rPr>
              <a:t>Balcikanli</a:t>
            </a:r>
            <a:r>
              <a:rPr lang="en-AU" dirty="0">
                <a:solidFill>
                  <a:srgbClr val="0000FF"/>
                </a:solidFill>
              </a:rPr>
              <a:t>, 2011). </a:t>
            </a:r>
            <a:endParaRPr lang="en-AU" sz="2800" dirty="0" smtClean="0">
              <a:solidFill>
                <a:srgbClr val="0000FF"/>
              </a:solidFill>
            </a:endParaRPr>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13</a:t>
            </a:fld>
            <a:endParaRPr lang="en-US" smtClean="0">
              <a:solidFill>
                <a:srgbClr val="244882"/>
              </a:solidFill>
            </a:endParaRPr>
          </a:p>
        </p:txBody>
      </p:sp>
    </p:spTree>
    <p:extLst>
      <p:ext uri="{BB962C8B-B14F-4D97-AF65-F5344CB8AC3E}">
        <p14:creationId xmlns:p14="http://schemas.microsoft.com/office/powerpoint/2010/main" val="2174892947"/>
      </p:ext>
    </p:extLst>
  </p:cSld>
  <p:clrMapOvr>
    <a:masterClrMapping/>
  </p:clrMapOvr>
  <p:transition spd="slow" advClick="0">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6629400" y="3073400"/>
            <a:ext cx="838200" cy="2208143"/>
            <a:chOff x="6858000" y="3073400"/>
            <a:chExt cx="838200" cy="2208143"/>
          </a:xfrm>
        </p:grpSpPr>
        <p:cxnSp>
          <p:nvCxnSpPr>
            <p:cNvPr id="8" name="Straight Connector 7"/>
            <p:cNvCxnSpPr/>
            <p:nvPr/>
          </p:nvCxnSpPr>
          <p:spPr bwMode="auto">
            <a:xfrm flipH="1">
              <a:off x="6858000" y="4177472"/>
              <a:ext cx="838200" cy="0"/>
            </a:xfrm>
            <a:prstGeom prst="line">
              <a:avLst/>
            </a:prstGeom>
            <a:noFill/>
            <a:ln w="38100" cap="flat" cmpd="sng" algn="ctr">
              <a:solidFill>
                <a:schemeClr val="accent1">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1" name="Straight Connector 10"/>
            <p:cNvCxnSpPr/>
            <p:nvPr/>
          </p:nvCxnSpPr>
          <p:spPr bwMode="auto">
            <a:xfrm flipH="1" flipV="1">
              <a:off x="6858000" y="3073400"/>
              <a:ext cx="838200" cy="1104072"/>
            </a:xfrm>
            <a:prstGeom prst="line">
              <a:avLst/>
            </a:prstGeom>
            <a:noFill/>
            <a:ln w="38100" cap="flat" cmpd="sng" algn="ctr">
              <a:solidFill>
                <a:schemeClr val="accent1">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3" name="Straight Connector 12"/>
            <p:cNvCxnSpPr/>
            <p:nvPr/>
          </p:nvCxnSpPr>
          <p:spPr bwMode="auto">
            <a:xfrm flipH="1">
              <a:off x="6858000" y="4177472"/>
              <a:ext cx="838200" cy="1104071"/>
            </a:xfrm>
            <a:prstGeom prst="line">
              <a:avLst/>
            </a:prstGeom>
            <a:noFill/>
            <a:ln w="38100" cap="flat" cmpd="sng" algn="ctr">
              <a:solidFill>
                <a:schemeClr val="accent1">
                  <a:lumMod val="7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6146" name="Title 5"/>
          <p:cNvSpPr>
            <a:spLocks noGrp="1"/>
          </p:cNvSpPr>
          <p:nvPr>
            <p:ph type="title"/>
          </p:nvPr>
        </p:nvSpPr>
        <p:spPr>
          <a:xfrm>
            <a:off x="1255713" y="-42863"/>
            <a:ext cx="7431087" cy="692151"/>
          </a:xfrm>
        </p:spPr>
        <p:txBody>
          <a:bodyPr/>
          <a:lstStyle/>
          <a:p>
            <a:pPr eaLnBrk="1" hangingPunct="1"/>
            <a:r>
              <a:rPr lang="en-US" dirty="0"/>
              <a:t>2</a:t>
            </a:r>
            <a:r>
              <a:rPr lang="en-US" dirty="0" smtClean="0"/>
              <a:t>. Learner autonomy</a:t>
            </a:r>
          </a:p>
        </p:txBody>
      </p:sp>
      <p:sp>
        <p:nvSpPr>
          <p:cNvPr id="6147" name="Content Placeholder 6"/>
          <p:cNvSpPr>
            <a:spLocks noGrp="1"/>
          </p:cNvSpPr>
          <p:nvPr>
            <p:ph idx="1"/>
          </p:nvPr>
        </p:nvSpPr>
        <p:spPr/>
        <p:txBody>
          <a:bodyPr/>
          <a:lstStyle/>
          <a:p>
            <a:pPr marL="0" indent="0" eaLnBrk="1" hangingPunct="1">
              <a:spcBef>
                <a:spcPct val="0"/>
              </a:spcBef>
              <a:spcAft>
                <a:spcPts val="1000"/>
              </a:spcAft>
              <a:buNone/>
            </a:pPr>
            <a:r>
              <a:rPr lang="en-AU" b="1" dirty="0" smtClean="0"/>
              <a:t>Summary</a:t>
            </a:r>
          </a:p>
          <a:p>
            <a:pPr marL="0" indent="0" eaLnBrk="1" hangingPunct="1">
              <a:spcBef>
                <a:spcPct val="0"/>
              </a:spcBef>
              <a:spcAft>
                <a:spcPts val="1000"/>
              </a:spcAft>
              <a:buNone/>
            </a:pPr>
            <a:endParaRPr lang="en-AU" sz="500" dirty="0" smtClean="0"/>
          </a:p>
          <a:p>
            <a:pPr marL="0" indent="0" eaLnBrk="1" hangingPunct="1">
              <a:spcBef>
                <a:spcPct val="0"/>
              </a:spcBef>
              <a:spcAft>
                <a:spcPts val="1000"/>
              </a:spcAft>
              <a:buNone/>
            </a:pPr>
            <a:endParaRPr lang="en-AU" dirty="0" smtClean="0">
              <a:solidFill>
                <a:srgbClr val="0000FF"/>
              </a:solidFill>
            </a:endParaRPr>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14</a:t>
            </a:fld>
            <a:endParaRPr lang="en-US" smtClean="0">
              <a:solidFill>
                <a:srgbClr val="244882"/>
              </a:solidFill>
            </a:endParaRPr>
          </a:p>
        </p:txBody>
      </p:sp>
      <p:graphicFrame>
        <p:nvGraphicFramePr>
          <p:cNvPr id="2" name="Diagram 1"/>
          <p:cNvGraphicFramePr/>
          <p:nvPr>
            <p:extLst>
              <p:ext uri="{D42A27DB-BD31-4B8C-83A1-F6EECF244321}">
                <p14:modId xmlns:p14="http://schemas.microsoft.com/office/powerpoint/2010/main" val="1802257730"/>
              </p:ext>
            </p:extLst>
          </p:nvPr>
        </p:nvGraphicFramePr>
        <p:xfrm>
          <a:off x="-228600" y="1600200"/>
          <a:ext cx="24384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ext uri="{D42A27DB-BD31-4B8C-83A1-F6EECF244321}">
                <p14:modId xmlns:p14="http://schemas.microsoft.com/office/powerpoint/2010/main" val="3679917098"/>
              </p:ext>
            </p:extLst>
          </p:nvPr>
        </p:nvGraphicFramePr>
        <p:xfrm>
          <a:off x="2209800" y="1600200"/>
          <a:ext cx="2286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agram 6"/>
          <p:cNvGraphicFramePr/>
          <p:nvPr>
            <p:extLst>
              <p:ext uri="{D42A27DB-BD31-4B8C-83A1-F6EECF244321}">
                <p14:modId xmlns:p14="http://schemas.microsoft.com/office/powerpoint/2010/main" val="916351448"/>
              </p:ext>
            </p:extLst>
          </p:nvPr>
        </p:nvGraphicFramePr>
        <p:xfrm>
          <a:off x="4572000" y="1600200"/>
          <a:ext cx="2438400" cy="40640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3" name="Left Arrow 2"/>
          <p:cNvSpPr/>
          <p:nvPr/>
        </p:nvSpPr>
        <p:spPr bwMode="auto">
          <a:xfrm>
            <a:off x="1905000" y="3606800"/>
            <a:ext cx="685800" cy="1143000"/>
          </a:xfrm>
          <a:prstGeom prst="leftArrow">
            <a:avLst/>
          </a:prstGeom>
          <a:solidFill>
            <a:schemeClr val="accent2">
              <a:lumMod val="75000"/>
            </a:schemeClr>
          </a:solidFill>
          <a:ln w="9525" cap="flat" cmpd="sng" algn="ctr">
            <a:solidFill>
              <a:schemeClr val="tx1"/>
            </a:solidFill>
            <a:prstDash val="solid"/>
            <a:round/>
            <a:headEnd type="none" w="med" len="med"/>
            <a:tailEnd type="none" w="med" len="med"/>
          </a:ln>
          <a:effectLst/>
          <a:extLst/>
        </p:spPr>
        <p:txBody>
          <a:bodyPr vert="horz" wrap="square" lIns="92075" tIns="46038" rIns="92075" bIns="46038" numCol="1" rtlCol="0" anchor="b"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0" i="0" u="none" strike="noStrike" cap="none" normalizeH="0" baseline="0" smtClean="0">
              <a:ln>
                <a:noFill/>
              </a:ln>
              <a:solidFill>
                <a:schemeClr val="tx2"/>
              </a:solidFill>
              <a:effectLst/>
              <a:latin typeface="Tahoma" panose="020B0604030504040204" pitchFamily="34" charset="0"/>
              <a:cs typeface="Arial" panose="020B0604020202020204" pitchFamily="34" charset="0"/>
            </a:endParaRPr>
          </a:p>
        </p:txBody>
      </p:sp>
      <p:sp>
        <p:nvSpPr>
          <p:cNvPr id="9" name="Left Arrow 8"/>
          <p:cNvSpPr/>
          <p:nvPr/>
        </p:nvSpPr>
        <p:spPr bwMode="auto">
          <a:xfrm>
            <a:off x="4343400" y="3606800"/>
            <a:ext cx="685800" cy="1143000"/>
          </a:xfrm>
          <a:prstGeom prst="leftArrow">
            <a:avLst/>
          </a:prstGeom>
          <a:solidFill>
            <a:schemeClr val="accent2">
              <a:lumMod val="75000"/>
            </a:schemeClr>
          </a:solidFill>
          <a:ln w="9525" cap="flat" cmpd="sng" algn="ctr">
            <a:solidFill>
              <a:schemeClr val="tx1"/>
            </a:solidFill>
            <a:prstDash val="solid"/>
            <a:round/>
            <a:headEnd type="none" w="med" len="med"/>
            <a:tailEnd type="none" w="med" len="med"/>
          </a:ln>
          <a:effectLst/>
          <a:extLst/>
        </p:spPr>
        <p:txBody>
          <a:bodyPr vert="horz" wrap="square" lIns="92075" tIns="46038" rIns="92075" bIns="46038" numCol="1" rtlCol="0" anchor="b"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0" i="0" u="none" strike="noStrike" cap="none" normalizeH="0" baseline="0" smtClean="0">
              <a:ln>
                <a:noFill/>
              </a:ln>
              <a:solidFill>
                <a:schemeClr val="tx2"/>
              </a:solidFill>
              <a:effectLst/>
              <a:latin typeface="Tahoma" panose="020B0604030504040204" pitchFamily="34" charset="0"/>
              <a:cs typeface="Arial" panose="020B0604020202020204" pitchFamily="34" charset="0"/>
            </a:endParaRPr>
          </a:p>
        </p:txBody>
      </p:sp>
      <p:sp>
        <p:nvSpPr>
          <p:cNvPr id="4" name="Oval 3"/>
          <p:cNvSpPr/>
          <p:nvPr/>
        </p:nvSpPr>
        <p:spPr bwMode="auto">
          <a:xfrm>
            <a:off x="7467600" y="3581400"/>
            <a:ext cx="1447800" cy="1169442"/>
          </a:xfrm>
          <a:prstGeom prst="ellipse">
            <a:avLst/>
          </a:prstGeom>
          <a:solidFill>
            <a:schemeClr val="accent2">
              <a:lumMod val="25000"/>
            </a:schemeClr>
          </a:solidFill>
          <a:ln w="9525" cap="flat" cmpd="sng" algn="ctr">
            <a:solidFill>
              <a:schemeClr val="tx1"/>
            </a:solidFill>
            <a:prstDash val="solid"/>
            <a:round/>
            <a:headEnd type="none" w="med" len="med"/>
            <a:tailEnd type="none" w="med" len="med"/>
          </a:ln>
          <a:effectLst/>
          <a:extLst/>
        </p:spPr>
        <p:txBody>
          <a:bodyPr vert="horz" wrap="square" lIns="36000" tIns="46038" rIns="36000" bIns="46038"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b="0" i="0" u="none" strike="noStrike" cap="none" normalizeH="0" baseline="0" dirty="0" smtClean="0">
                <a:ln>
                  <a:noFill/>
                </a:ln>
                <a:solidFill>
                  <a:schemeClr val="accent5"/>
                </a:solidFill>
                <a:effectLst/>
                <a:latin typeface="Tahoma" panose="020B0604030504040204" pitchFamily="34" charset="0"/>
                <a:cs typeface="Arial" panose="020B0604020202020204" pitchFamily="34" charset="0"/>
              </a:rPr>
              <a:t>learners in contexts</a:t>
            </a:r>
          </a:p>
        </p:txBody>
      </p:sp>
    </p:spTree>
    <p:extLst>
      <p:ext uri="{BB962C8B-B14F-4D97-AF65-F5344CB8AC3E}">
        <p14:creationId xmlns:p14="http://schemas.microsoft.com/office/powerpoint/2010/main" val="3660362292"/>
      </p:ext>
    </p:extLst>
  </p:cSld>
  <p:clrMapOvr>
    <a:masterClrMapping/>
  </p:clrMapOvr>
  <p:transition spd="slow" advClick="0">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2"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right)">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par>
                          <p:cTn id="16" fill="hold">
                            <p:stCondLst>
                              <p:cond delay="0"/>
                            </p:stCondLst>
                            <p:childTnLst>
                              <p:par>
                                <p:cTn id="17" presetID="22" presetClass="entr" presetSubtype="2"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right)">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wipe(left)">
                                      <p:cBhvr>
                                        <p:cTn id="24" dur="500"/>
                                        <p:tgtEl>
                                          <p:spTgt spid="17"/>
                                        </p:tgtEl>
                                      </p:cBhvr>
                                    </p:animEffect>
                                  </p:childTnLst>
                                </p:cTn>
                              </p:par>
                            </p:childTnLst>
                          </p:cTn>
                        </p:par>
                        <p:par>
                          <p:cTn id="25" fill="hold">
                            <p:stCondLst>
                              <p:cond delay="500"/>
                            </p:stCondLst>
                            <p:childTnLst>
                              <p:par>
                                <p:cTn id="26" presetID="1" presetClass="entr" presetSubtype="0"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P spid="3" grpId="0" animBg="1"/>
      <p:bldP spid="9"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431087" cy="692151"/>
          </a:xfrm>
        </p:spPr>
        <p:txBody>
          <a:bodyPr/>
          <a:lstStyle/>
          <a:p>
            <a:pPr eaLnBrk="1" hangingPunct="1"/>
            <a:r>
              <a:rPr lang="en-US" dirty="0" smtClean="0"/>
              <a:t>3. Methodology</a:t>
            </a:r>
          </a:p>
        </p:txBody>
      </p:sp>
      <p:sp>
        <p:nvSpPr>
          <p:cNvPr id="6147" name="Content Placeholder 6"/>
          <p:cNvSpPr>
            <a:spLocks noGrp="1"/>
          </p:cNvSpPr>
          <p:nvPr>
            <p:ph idx="1"/>
          </p:nvPr>
        </p:nvSpPr>
        <p:spPr/>
        <p:txBody>
          <a:bodyPr/>
          <a:lstStyle/>
          <a:p>
            <a:pPr marL="0" indent="0" eaLnBrk="1" hangingPunct="1">
              <a:spcBef>
                <a:spcPct val="0"/>
              </a:spcBef>
              <a:spcAft>
                <a:spcPts val="1000"/>
              </a:spcAft>
              <a:buNone/>
            </a:pPr>
            <a:r>
              <a:rPr lang="en-AU" b="1" dirty="0" smtClean="0"/>
              <a:t>Design</a:t>
            </a:r>
          </a:p>
          <a:p>
            <a:pPr marL="0" indent="0" eaLnBrk="1" hangingPunct="1">
              <a:spcBef>
                <a:spcPct val="0"/>
              </a:spcBef>
              <a:spcAft>
                <a:spcPts val="1800"/>
              </a:spcAft>
              <a:buNone/>
            </a:pPr>
            <a:r>
              <a:rPr lang="en-AU" dirty="0" smtClean="0">
                <a:solidFill>
                  <a:srgbClr val="0000FF"/>
                </a:solidFill>
              </a:rPr>
              <a:t>Taking </a:t>
            </a:r>
            <a:r>
              <a:rPr lang="en-AU" dirty="0">
                <a:solidFill>
                  <a:srgbClr val="0000FF"/>
                </a:solidFill>
              </a:rPr>
              <a:t>an </a:t>
            </a:r>
            <a:r>
              <a:rPr lang="en-AU" b="1" i="1" dirty="0">
                <a:solidFill>
                  <a:srgbClr val="0000FF"/>
                </a:solidFill>
              </a:rPr>
              <a:t>exploratory</a:t>
            </a:r>
            <a:r>
              <a:rPr lang="en-AU" dirty="0">
                <a:solidFill>
                  <a:srgbClr val="0000FF"/>
                </a:solidFill>
              </a:rPr>
              <a:t> perspective, the study reported in this </a:t>
            </a:r>
            <a:r>
              <a:rPr lang="en-AU" dirty="0" smtClean="0">
                <a:solidFill>
                  <a:srgbClr val="0000FF"/>
                </a:solidFill>
              </a:rPr>
              <a:t>study aims </a:t>
            </a:r>
            <a:r>
              <a:rPr lang="en-AU" dirty="0">
                <a:solidFill>
                  <a:srgbClr val="0000FF"/>
                </a:solidFill>
              </a:rPr>
              <a:t>to understand the factors that foster and inhibit students’ performance of learner autonomy in the context of EFL learning in Vietnam. </a:t>
            </a:r>
            <a:endParaRPr lang="en-AU" dirty="0" smtClean="0">
              <a:solidFill>
                <a:srgbClr val="0000FF"/>
              </a:solidFill>
            </a:endParaRPr>
          </a:p>
          <a:p>
            <a:pPr marL="0" indent="0" eaLnBrk="1" hangingPunct="1">
              <a:spcBef>
                <a:spcPct val="0"/>
              </a:spcBef>
              <a:spcAft>
                <a:spcPts val="1000"/>
              </a:spcAft>
              <a:buNone/>
            </a:pPr>
            <a:r>
              <a:rPr lang="en-AU" dirty="0">
                <a:solidFill>
                  <a:srgbClr val="0000FF"/>
                </a:solidFill>
              </a:rPr>
              <a:t>Participating in the study were </a:t>
            </a:r>
            <a:r>
              <a:rPr lang="en-AU" dirty="0" smtClean="0">
                <a:solidFill>
                  <a:srgbClr val="0000FF"/>
                </a:solidFill>
              </a:rPr>
              <a:t>11 EFL </a:t>
            </a:r>
            <a:r>
              <a:rPr lang="en-AU" dirty="0">
                <a:solidFill>
                  <a:srgbClr val="0000FF"/>
                </a:solidFill>
              </a:rPr>
              <a:t>undergraduate students in a public university</a:t>
            </a:r>
            <a:r>
              <a:rPr lang="en-AU" dirty="0" smtClean="0">
                <a:solidFill>
                  <a:srgbClr val="0000FF"/>
                </a:solidFill>
              </a:rPr>
              <a:t>. </a:t>
            </a:r>
            <a:r>
              <a:rPr lang="en-AU" dirty="0">
                <a:solidFill>
                  <a:srgbClr val="0000FF"/>
                </a:solidFill>
              </a:rPr>
              <a:t>Data were generated from the </a:t>
            </a:r>
            <a:r>
              <a:rPr lang="en-AU" b="1" i="1" dirty="0">
                <a:solidFill>
                  <a:srgbClr val="0000FF"/>
                </a:solidFill>
              </a:rPr>
              <a:t>semi-structured interviews</a:t>
            </a:r>
            <a:r>
              <a:rPr lang="en-AU" dirty="0">
                <a:solidFill>
                  <a:srgbClr val="0000FF"/>
                </a:solidFill>
              </a:rPr>
              <a:t>, and theme analysis was employed for data interpretation.</a:t>
            </a:r>
            <a:endParaRPr lang="en-AU" dirty="0" smtClean="0">
              <a:solidFill>
                <a:srgbClr val="0000FF"/>
              </a:solidFill>
            </a:endParaRPr>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15</a:t>
            </a:fld>
            <a:endParaRPr lang="en-US" smtClean="0">
              <a:solidFill>
                <a:srgbClr val="244882"/>
              </a:solidFill>
            </a:endParaRPr>
          </a:p>
        </p:txBody>
      </p:sp>
    </p:spTree>
    <p:extLst>
      <p:ext uri="{BB962C8B-B14F-4D97-AF65-F5344CB8AC3E}">
        <p14:creationId xmlns:p14="http://schemas.microsoft.com/office/powerpoint/2010/main" val="2297378893"/>
      </p:ext>
    </p:extLst>
  </p:cSld>
  <p:clrMapOvr>
    <a:masterClrMapping/>
  </p:clrMapOvr>
  <p:transition spd="slow" advClick="0">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6147">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431087" cy="692151"/>
          </a:xfrm>
        </p:spPr>
        <p:txBody>
          <a:bodyPr/>
          <a:lstStyle/>
          <a:p>
            <a:pPr eaLnBrk="1" hangingPunct="1"/>
            <a:r>
              <a:rPr lang="en-US" dirty="0" smtClean="0"/>
              <a:t>3. Methodology</a:t>
            </a:r>
          </a:p>
        </p:txBody>
      </p:sp>
      <p:sp>
        <p:nvSpPr>
          <p:cNvPr id="6147" name="Content Placeholder 6"/>
          <p:cNvSpPr>
            <a:spLocks noGrp="1"/>
          </p:cNvSpPr>
          <p:nvPr>
            <p:ph idx="1"/>
          </p:nvPr>
        </p:nvSpPr>
        <p:spPr>
          <a:xfrm>
            <a:off x="411163" y="838200"/>
            <a:ext cx="8656637" cy="5638800"/>
          </a:xfrm>
        </p:spPr>
        <p:txBody>
          <a:bodyPr/>
          <a:lstStyle/>
          <a:p>
            <a:pPr marL="0" indent="0" eaLnBrk="1" hangingPunct="1">
              <a:spcBef>
                <a:spcPct val="0"/>
              </a:spcBef>
              <a:spcAft>
                <a:spcPts val="1000"/>
              </a:spcAft>
              <a:buNone/>
            </a:pPr>
            <a:r>
              <a:rPr lang="en-AU" b="1" dirty="0"/>
              <a:t>Instrument</a:t>
            </a:r>
            <a:endParaRPr lang="en-AU" b="1" dirty="0" smtClean="0"/>
          </a:p>
          <a:p>
            <a:pPr marL="0" indent="0" eaLnBrk="1" hangingPunct="1">
              <a:spcBef>
                <a:spcPct val="0"/>
              </a:spcBef>
              <a:spcAft>
                <a:spcPts val="1800"/>
              </a:spcAft>
              <a:buNone/>
            </a:pPr>
            <a:r>
              <a:rPr lang="en-AU" dirty="0">
                <a:solidFill>
                  <a:srgbClr val="0000FF"/>
                </a:solidFill>
              </a:rPr>
              <a:t>An individual semi-structured interview </a:t>
            </a:r>
            <a:r>
              <a:rPr lang="en-AU" dirty="0" smtClean="0">
                <a:solidFill>
                  <a:srgbClr val="0000FF"/>
                </a:solidFill>
              </a:rPr>
              <a:t>was selected </a:t>
            </a:r>
            <a:r>
              <a:rPr lang="en-AU" dirty="0">
                <a:solidFill>
                  <a:srgbClr val="0000FF"/>
                </a:solidFill>
              </a:rPr>
              <a:t>to </a:t>
            </a:r>
            <a:r>
              <a:rPr lang="en-AU" dirty="0" smtClean="0">
                <a:solidFill>
                  <a:srgbClr val="0000FF"/>
                </a:solidFill>
              </a:rPr>
              <a:t>be </a:t>
            </a:r>
            <a:r>
              <a:rPr lang="en-AU" dirty="0">
                <a:solidFill>
                  <a:srgbClr val="0000FF"/>
                </a:solidFill>
              </a:rPr>
              <a:t>able to accommodate the </a:t>
            </a:r>
            <a:r>
              <a:rPr lang="en-AU" b="1" i="1" dirty="0">
                <a:solidFill>
                  <a:srgbClr val="0000FF"/>
                </a:solidFill>
              </a:rPr>
              <a:t>widest possible range of responses </a:t>
            </a:r>
            <a:r>
              <a:rPr lang="en-AU" dirty="0">
                <a:solidFill>
                  <a:srgbClr val="0000FF"/>
                </a:solidFill>
              </a:rPr>
              <a:t>from the </a:t>
            </a:r>
            <a:r>
              <a:rPr lang="en-AU" dirty="0" smtClean="0">
                <a:solidFill>
                  <a:srgbClr val="0000FF"/>
                </a:solidFill>
              </a:rPr>
              <a:t>participants. Students were given </a:t>
            </a:r>
            <a:r>
              <a:rPr lang="en-AU" dirty="0">
                <a:solidFill>
                  <a:srgbClr val="0000FF"/>
                </a:solidFill>
              </a:rPr>
              <a:t>opportunities to report their learning behaviours and judgments in their learning </a:t>
            </a:r>
            <a:r>
              <a:rPr lang="en-AU" dirty="0" smtClean="0">
                <a:solidFill>
                  <a:srgbClr val="0000FF"/>
                </a:solidFill>
              </a:rPr>
              <a:t>contexts. </a:t>
            </a:r>
          </a:p>
          <a:p>
            <a:pPr marL="0" indent="0" eaLnBrk="1" hangingPunct="1">
              <a:spcBef>
                <a:spcPct val="0"/>
              </a:spcBef>
              <a:spcAft>
                <a:spcPts val="1000"/>
              </a:spcAft>
              <a:buNone/>
            </a:pPr>
            <a:r>
              <a:rPr lang="en-AU" dirty="0" smtClean="0">
                <a:solidFill>
                  <a:srgbClr val="0000FF"/>
                </a:solidFill>
              </a:rPr>
              <a:t>Interview </a:t>
            </a:r>
            <a:r>
              <a:rPr lang="en-AU" dirty="0">
                <a:solidFill>
                  <a:srgbClr val="0000FF"/>
                </a:solidFill>
              </a:rPr>
              <a:t>questions were kept fairly open to give students enough space for expression while taking into consideration the local socio-cultural </a:t>
            </a:r>
            <a:r>
              <a:rPr lang="en-AU" dirty="0" smtClean="0">
                <a:solidFill>
                  <a:srgbClr val="0000FF"/>
                </a:solidFill>
              </a:rPr>
              <a:t>(Dang &amp; Robertson, 2010). </a:t>
            </a:r>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16</a:t>
            </a:fld>
            <a:endParaRPr lang="en-US" smtClean="0">
              <a:solidFill>
                <a:srgbClr val="244882"/>
              </a:solidFill>
            </a:endParaRPr>
          </a:p>
        </p:txBody>
      </p:sp>
    </p:spTree>
    <p:extLst>
      <p:ext uri="{BB962C8B-B14F-4D97-AF65-F5344CB8AC3E}">
        <p14:creationId xmlns:p14="http://schemas.microsoft.com/office/powerpoint/2010/main" val="1552570214"/>
      </p:ext>
    </p:extLst>
  </p:cSld>
  <p:clrMapOvr>
    <a:masterClrMapping/>
  </p:clrMapOvr>
  <p:transition spd="slow" advClick="0">
    <p:circl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431087" cy="692151"/>
          </a:xfrm>
        </p:spPr>
        <p:txBody>
          <a:bodyPr/>
          <a:lstStyle/>
          <a:p>
            <a:pPr eaLnBrk="1" hangingPunct="1"/>
            <a:r>
              <a:rPr lang="en-US" dirty="0" smtClean="0"/>
              <a:t>3. Methodology</a:t>
            </a:r>
          </a:p>
        </p:txBody>
      </p:sp>
      <p:sp>
        <p:nvSpPr>
          <p:cNvPr id="6147" name="Content Placeholder 6"/>
          <p:cNvSpPr>
            <a:spLocks noGrp="1"/>
          </p:cNvSpPr>
          <p:nvPr>
            <p:ph idx="1"/>
          </p:nvPr>
        </p:nvSpPr>
        <p:spPr>
          <a:xfrm>
            <a:off x="411163" y="838200"/>
            <a:ext cx="8656637" cy="5638800"/>
          </a:xfrm>
        </p:spPr>
        <p:txBody>
          <a:bodyPr/>
          <a:lstStyle/>
          <a:p>
            <a:pPr marL="0" indent="0" eaLnBrk="1" hangingPunct="1">
              <a:spcBef>
                <a:spcPct val="0"/>
              </a:spcBef>
              <a:spcAft>
                <a:spcPts val="1000"/>
              </a:spcAft>
              <a:buNone/>
            </a:pPr>
            <a:r>
              <a:rPr lang="en-AU" b="1" dirty="0"/>
              <a:t>Instrument</a:t>
            </a:r>
            <a:endParaRPr lang="en-AU" b="1" dirty="0" smtClean="0"/>
          </a:p>
          <a:p>
            <a:pPr marL="0" indent="0" eaLnBrk="1" hangingPunct="1">
              <a:spcBef>
                <a:spcPct val="0"/>
              </a:spcBef>
              <a:spcAft>
                <a:spcPts val="1800"/>
              </a:spcAft>
              <a:buNone/>
            </a:pPr>
            <a:r>
              <a:rPr lang="en-AU" dirty="0">
                <a:solidFill>
                  <a:srgbClr val="0000FF"/>
                </a:solidFill>
              </a:rPr>
              <a:t>The interview questions </a:t>
            </a:r>
            <a:r>
              <a:rPr lang="en-AU" dirty="0" smtClean="0">
                <a:solidFill>
                  <a:srgbClr val="0000FF"/>
                </a:solidFill>
              </a:rPr>
              <a:t>focused </a:t>
            </a:r>
            <a:r>
              <a:rPr lang="en-AU" dirty="0">
                <a:solidFill>
                  <a:srgbClr val="0000FF"/>
                </a:solidFill>
              </a:rPr>
              <a:t>on students’ behaviours of </a:t>
            </a:r>
            <a:r>
              <a:rPr lang="en-AU" b="1" i="1" dirty="0">
                <a:solidFill>
                  <a:srgbClr val="0000FF"/>
                </a:solidFill>
              </a:rPr>
              <a:t>initiating, monitoring, and evaluating </a:t>
            </a:r>
            <a:r>
              <a:rPr lang="en-AU" dirty="0">
                <a:solidFill>
                  <a:srgbClr val="0000FF"/>
                </a:solidFill>
              </a:rPr>
              <a:t>their learning processes with particular consideration to those reported by Martinez (2008) and Smith and </a:t>
            </a:r>
            <a:r>
              <a:rPr lang="en-AU" dirty="0" err="1">
                <a:solidFill>
                  <a:srgbClr val="0000FF"/>
                </a:solidFill>
              </a:rPr>
              <a:t>Erdogan</a:t>
            </a:r>
            <a:r>
              <a:rPr lang="en-AU" dirty="0">
                <a:solidFill>
                  <a:srgbClr val="0000FF"/>
                </a:solidFill>
              </a:rPr>
              <a:t> (2008). </a:t>
            </a:r>
            <a:endParaRPr lang="en-AU" dirty="0" smtClean="0">
              <a:solidFill>
                <a:srgbClr val="0000FF"/>
              </a:solidFill>
            </a:endParaRPr>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17</a:t>
            </a:fld>
            <a:endParaRPr lang="en-US" smtClean="0">
              <a:solidFill>
                <a:srgbClr val="244882"/>
              </a:solidFill>
            </a:endParaRPr>
          </a:p>
        </p:txBody>
      </p:sp>
    </p:spTree>
    <p:extLst>
      <p:ext uri="{BB962C8B-B14F-4D97-AF65-F5344CB8AC3E}">
        <p14:creationId xmlns:p14="http://schemas.microsoft.com/office/powerpoint/2010/main" val="1231759167"/>
      </p:ext>
    </p:extLst>
  </p:cSld>
  <p:clrMapOvr>
    <a:masterClrMapping/>
  </p:clrMapOvr>
  <p:transition spd="slow" advClick="0">
    <p:circl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431087" cy="692151"/>
          </a:xfrm>
        </p:spPr>
        <p:txBody>
          <a:bodyPr/>
          <a:lstStyle/>
          <a:p>
            <a:pPr eaLnBrk="1" hangingPunct="1"/>
            <a:r>
              <a:rPr lang="en-US" dirty="0" smtClean="0"/>
              <a:t>3. Methodology</a:t>
            </a:r>
          </a:p>
        </p:txBody>
      </p:sp>
      <p:sp>
        <p:nvSpPr>
          <p:cNvPr id="6147" name="Content Placeholder 6"/>
          <p:cNvSpPr>
            <a:spLocks noGrp="1"/>
          </p:cNvSpPr>
          <p:nvPr>
            <p:ph idx="1"/>
          </p:nvPr>
        </p:nvSpPr>
        <p:spPr>
          <a:xfrm>
            <a:off x="411163" y="838200"/>
            <a:ext cx="8656637" cy="5638800"/>
          </a:xfrm>
        </p:spPr>
        <p:txBody>
          <a:bodyPr/>
          <a:lstStyle/>
          <a:p>
            <a:pPr marL="0" indent="0" eaLnBrk="1" hangingPunct="1">
              <a:spcBef>
                <a:spcPct val="0"/>
              </a:spcBef>
              <a:spcAft>
                <a:spcPts val="1000"/>
              </a:spcAft>
              <a:buNone/>
            </a:pPr>
            <a:r>
              <a:rPr lang="en-AU" b="1" dirty="0"/>
              <a:t>Instrument</a:t>
            </a:r>
            <a:endParaRPr lang="en-AU" b="1" dirty="0" smtClean="0"/>
          </a:p>
          <a:p>
            <a:pPr marL="0" indent="0" eaLnBrk="1" hangingPunct="1">
              <a:spcBef>
                <a:spcPct val="0"/>
              </a:spcBef>
              <a:spcAft>
                <a:spcPts val="1800"/>
              </a:spcAft>
              <a:buNone/>
            </a:pPr>
            <a:r>
              <a:rPr lang="en-AU" dirty="0" smtClean="0">
                <a:solidFill>
                  <a:srgbClr val="0000FF"/>
                </a:solidFill>
              </a:rPr>
              <a:t>To </a:t>
            </a:r>
            <a:r>
              <a:rPr lang="en-AU" dirty="0">
                <a:solidFill>
                  <a:srgbClr val="0000FF"/>
                </a:solidFill>
              </a:rPr>
              <a:t>address the </a:t>
            </a:r>
            <a:r>
              <a:rPr lang="en-AU" b="1" i="1" dirty="0">
                <a:solidFill>
                  <a:srgbClr val="0000FF"/>
                </a:solidFill>
              </a:rPr>
              <a:t>initiating process</a:t>
            </a:r>
            <a:r>
              <a:rPr lang="en-AU" dirty="0">
                <a:solidFill>
                  <a:srgbClr val="0000FF"/>
                </a:solidFill>
              </a:rPr>
              <a:t>, the study used questions </a:t>
            </a:r>
            <a:endParaRPr lang="en-AU" dirty="0" smtClean="0">
              <a:solidFill>
                <a:srgbClr val="0000FF"/>
              </a:solidFill>
            </a:endParaRPr>
          </a:p>
          <a:p>
            <a:pPr eaLnBrk="1" hangingPunct="1">
              <a:spcBef>
                <a:spcPct val="0"/>
              </a:spcBef>
              <a:spcAft>
                <a:spcPts val="1800"/>
              </a:spcAft>
              <a:buFont typeface="Wingdings" pitchFamily="2" charset="2"/>
              <a:buChar char="§"/>
            </a:pPr>
            <a:r>
              <a:rPr lang="en-AU" i="1" dirty="0" smtClean="0">
                <a:solidFill>
                  <a:srgbClr val="0000FF"/>
                </a:solidFill>
              </a:rPr>
              <a:t>Do </a:t>
            </a:r>
            <a:r>
              <a:rPr lang="en-AU" i="1" dirty="0">
                <a:solidFill>
                  <a:srgbClr val="0000FF"/>
                </a:solidFill>
              </a:rPr>
              <a:t>you often look for opportunities to communicate in English such as making friends with English-speaking people, speaking English to friends, going to the English speaking clubs, reading newspapers in English? </a:t>
            </a:r>
            <a:endParaRPr lang="en-AU" i="1" dirty="0" smtClean="0">
              <a:solidFill>
                <a:srgbClr val="0000FF"/>
              </a:solidFill>
            </a:endParaRPr>
          </a:p>
          <a:p>
            <a:pPr eaLnBrk="1" hangingPunct="1">
              <a:spcBef>
                <a:spcPct val="0"/>
              </a:spcBef>
              <a:spcAft>
                <a:spcPts val="1800"/>
              </a:spcAft>
              <a:buFont typeface="Wingdings" pitchFamily="2" charset="2"/>
              <a:buChar char="§"/>
            </a:pPr>
            <a:r>
              <a:rPr lang="en-AU" i="1" dirty="0" smtClean="0">
                <a:solidFill>
                  <a:srgbClr val="0000FF"/>
                </a:solidFill>
              </a:rPr>
              <a:t>Why </a:t>
            </a:r>
            <a:r>
              <a:rPr lang="en-AU" i="1" dirty="0">
                <a:solidFill>
                  <a:srgbClr val="0000FF"/>
                </a:solidFill>
              </a:rPr>
              <a:t>do/don’t you do that? What encourages or prevent you from continuing to do that?</a:t>
            </a:r>
            <a:endParaRPr lang="en-AU" i="1" dirty="0" smtClean="0">
              <a:solidFill>
                <a:srgbClr val="0000FF"/>
              </a:solidFill>
            </a:endParaRPr>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18</a:t>
            </a:fld>
            <a:endParaRPr lang="en-US" smtClean="0">
              <a:solidFill>
                <a:srgbClr val="244882"/>
              </a:solidFill>
            </a:endParaRPr>
          </a:p>
        </p:txBody>
      </p:sp>
    </p:spTree>
    <p:extLst>
      <p:ext uri="{BB962C8B-B14F-4D97-AF65-F5344CB8AC3E}">
        <p14:creationId xmlns:p14="http://schemas.microsoft.com/office/powerpoint/2010/main" val="3766558946"/>
      </p:ext>
    </p:extLst>
  </p:cSld>
  <p:clrMapOvr>
    <a:masterClrMapping/>
  </p:clrMapOvr>
  <p:transition spd="slow" advClick="0">
    <p:circl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431087" cy="692151"/>
          </a:xfrm>
        </p:spPr>
        <p:txBody>
          <a:bodyPr/>
          <a:lstStyle/>
          <a:p>
            <a:pPr eaLnBrk="1" hangingPunct="1"/>
            <a:r>
              <a:rPr lang="en-US" dirty="0" smtClean="0"/>
              <a:t>3. Methodology</a:t>
            </a:r>
          </a:p>
        </p:txBody>
      </p:sp>
      <p:sp>
        <p:nvSpPr>
          <p:cNvPr id="6147" name="Content Placeholder 6"/>
          <p:cNvSpPr>
            <a:spLocks noGrp="1"/>
          </p:cNvSpPr>
          <p:nvPr>
            <p:ph idx="1"/>
          </p:nvPr>
        </p:nvSpPr>
        <p:spPr>
          <a:xfrm>
            <a:off x="411163" y="838200"/>
            <a:ext cx="8656637" cy="5638800"/>
          </a:xfrm>
        </p:spPr>
        <p:txBody>
          <a:bodyPr/>
          <a:lstStyle/>
          <a:p>
            <a:pPr marL="0" indent="0" eaLnBrk="1" hangingPunct="1">
              <a:spcBef>
                <a:spcPct val="0"/>
              </a:spcBef>
              <a:spcAft>
                <a:spcPts val="1000"/>
              </a:spcAft>
              <a:buNone/>
            </a:pPr>
            <a:r>
              <a:rPr lang="en-AU" b="1" dirty="0"/>
              <a:t>Instrument</a:t>
            </a:r>
            <a:endParaRPr lang="en-AU" b="1" dirty="0" smtClean="0"/>
          </a:p>
          <a:p>
            <a:pPr marL="0" indent="0" eaLnBrk="1" hangingPunct="1">
              <a:spcBef>
                <a:spcPct val="0"/>
              </a:spcBef>
              <a:spcAft>
                <a:spcPts val="1800"/>
              </a:spcAft>
              <a:buNone/>
            </a:pPr>
            <a:r>
              <a:rPr lang="en-AU" dirty="0">
                <a:solidFill>
                  <a:srgbClr val="0000FF"/>
                </a:solidFill>
              </a:rPr>
              <a:t>To </a:t>
            </a:r>
            <a:r>
              <a:rPr lang="en-AU" dirty="0" smtClean="0">
                <a:solidFill>
                  <a:srgbClr val="0000FF"/>
                </a:solidFill>
              </a:rPr>
              <a:t>understand </a:t>
            </a:r>
            <a:r>
              <a:rPr lang="en-AU" dirty="0">
                <a:solidFill>
                  <a:srgbClr val="0000FF"/>
                </a:solidFill>
              </a:rPr>
              <a:t>students’ </a:t>
            </a:r>
            <a:r>
              <a:rPr lang="en-AU" b="1" i="1" dirty="0">
                <a:solidFill>
                  <a:srgbClr val="0000FF"/>
                </a:solidFill>
              </a:rPr>
              <a:t>monitoring process</a:t>
            </a:r>
            <a:r>
              <a:rPr lang="en-AU" dirty="0">
                <a:solidFill>
                  <a:srgbClr val="0000FF"/>
                </a:solidFill>
              </a:rPr>
              <a:t>, the study used questions </a:t>
            </a:r>
            <a:endParaRPr lang="en-AU" dirty="0" smtClean="0">
              <a:solidFill>
                <a:srgbClr val="0000FF"/>
              </a:solidFill>
            </a:endParaRPr>
          </a:p>
          <a:p>
            <a:pPr eaLnBrk="1" hangingPunct="1">
              <a:spcBef>
                <a:spcPct val="0"/>
              </a:spcBef>
              <a:spcAft>
                <a:spcPts val="1800"/>
              </a:spcAft>
              <a:buFont typeface="Wingdings" pitchFamily="2" charset="2"/>
              <a:buChar char="§"/>
            </a:pPr>
            <a:r>
              <a:rPr lang="en-AU" i="1" dirty="0" smtClean="0">
                <a:solidFill>
                  <a:srgbClr val="0000FF"/>
                </a:solidFill>
              </a:rPr>
              <a:t>Do </a:t>
            </a:r>
            <a:r>
              <a:rPr lang="en-AU" i="1" dirty="0">
                <a:solidFill>
                  <a:srgbClr val="0000FF"/>
                </a:solidFill>
              </a:rPr>
              <a:t>you often stick to a learning plan? Do you often make modifications to your original plans such as changing the deadline of a task or replacing an activity with another</a:t>
            </a:r>
            <a:r>
              <a:rPr lang="en-AU" i="1" dirty="0" smtClean="0">
                <a:solidFill>
                  <a:srgbClr val="0000FF"/>
                </a:solidFill>
              </a:rPr>
              <a:t>?</a:t>
            </a:r>
          </a:p>
          <a:p>
            <a:pPr eaLnBrk="1" hangingPunct="1">
              <a:spcBef>
                <a:spcPct val="0"/>
              </a:spcBef>
              <a:spcAft>
                <a:spcPts val="1800"/>
              </a:spcAft>
              <a:buFont typeface="Wingdings" pitchFamily="2" charset="2"/>
              <a:buChar char="§"/>
            </a:pPr>
            <a:r>
              <a:rPr lang="en-AU" i="1" dirty="0" smtClean="0">
                <a:solidFill>
                  <a:srgbClr val="0000FF"/>
                </a:solidFill>
              </a:rPr>
              <a:t>How </a:t>
            </a:r>
            <a:r>
              <a:rPr lang="en-AU" i="1" dirty="0">
                <a:solidFill>
                  <a:srgbClr val="0000FF"/>
                </a:solidFill>
              </a:rPr>
              <a:t>often do you do that? Why do (not) you do that? What does that mean to your learning? Can you give some examples</a:t>
            </a:r>
            <a:r>
              <a:rPr lang="en-AU" i="1" dirty="0" smtClean="0">
                <a:solidFill>
                  <a:srgbClr val="0000FF"/>
                </a:solidFill>
              </a:rPr>
              <a:t>?</a:t>
            </a:r>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19</a:t>
            </a:fld>
            <a:endParaRPr lang="en-US" smtClean="0">
              <a:solidFill>
                <a:srgbClr val="244882"/>
              </a:solidFill>
            </a:endParaRPr>
          </a:p>
        </p:txBody>
      </p:sp>
    </p:spTree>
    <p:extLst>
      <p:ext uri="{BB962C8B-B14F-4D97-AF65-F5344CB8AC3E}">
        <p14:creationId xmlns:p14="http://schemas.microsoft.com/office/powerpoint/2010/main" val="120298088"/>
      </p:ext>
    </p:extLst>
  </p:cSld>
  <p:clrMapOvr>
    <a:masterClrMapping/>
  </p:clrMapOvr>
  <p:transition spd="slow" advClick="0">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659687" cy="692151"/>
          </a:xfrm>
        </p:spPr>
        <p:txBody>
          <a:bodyPr/>
          <a:lstStyle/>
          <a:p>
            <a:pPr eaLnBrk="1" hangingPunct="1"/>
            <a:r>
              <a:rPr lang="en-US" dirty="0" smtClean="0"/>
              <a:t>Outline </a:t>
            </a:r>
            <a:endParaRPr lang="en-US" dirty="0"/>
          </a:p>
        </p:txBody>
      </p:sp>
      <p:sp>
        <p:nvSpPr>
          <p:cNvPr id="6147" name="Content Placeholder 6"/>
          <p:cNvSpPr>
            <a:spLocks noGrp="1"/>
          </p:cNvSpPr>
          <p:nvPr>
            <p:ph idx="1"/>
          </p:nvPr>
        </p:nvSpPr>
        <p:spPr/>
        <p:txBody>
          <a:bodyPr/>
          <a:lstStyle/>
          <a:p>
            <a:pPr marL="0" indent="0" eaLnBrk="1" hangingPunct="1">
              <a:spcBef>
                <a:spcPct val="0"/>
              </a:spcBef>
              <a:spcAft>
                <a:spcPts val="1000"/>
              </a:spcAft>
              <a:buNone/>
            </a:pPr>
            <a:endParaRPr lang="en-AU" dirty="0" smtClean="0"/>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2</a:t>
            </a:fld>
            <a:endParaRPr lang="en-US" smtClean="0">
              <a:solidFill>
                <a:srgbClr val="244882"/>
              </a:solidFill>
            </a:endParaRPr>
          </a:p>
        </p:txBody>
      </p:sp>
      <p:graphicFrame>
        <p:nvGraphicFramePr>
          <p:cNvPr id="9" name="Diagram 8"/>
          <p:cNvGraphicFramePr/>
          <p:nvPr>
            <p:extLst>
              <p:ext uri="{D42A27DB-BD31-4B8C-83A1-F6EECF244321}">
                <p14:modId xmlns:p14="http://schemas.microsoft.com/office/powerpoint/2010/main" val="1588243771"/>
              </p:ext>
            </p:extLst>
          </p:nvPr>
        </p:nvGraphicFramePr>
        <p:xfrm>
          <a:off x="3810000" y="1498600"/>
          <a:ext cx="4953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Picture 2" descr="http://enilec07.files.wordpress.com/2013/03/e785a7e78987-10.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2057400"/>
            <a:ext cx="3505200" cy="2667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2664702"/>
      </p:ext>
    </p:extLst>
  </p:cSld>
  <p:clrMapOvr>
    <a:masterClrMapping/>
  </p:clrMapOvr>
  <p:transition spd="slow" advClick="0">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graphicEl>
                                              <a:dgm id="{7E429971-BC57-430F-BB25-C0574E5E39E3}"/>
                                            </p:graphicEl>
                                          </p:spTgt>
                                        </p:tgtEl>
                                        <p:attrNameLst>
                                          <p:attrName>style.visibility</p:attrName>
                                        </p:attrNameLst>
                                      </p:cBhvr>
                                      <p:to>
                                        <p:strVal val="visible"/>
                                      </p:to>
                                    </p:set>
                                    <p:animEffect transition="in" filter="wipe(left)">
                                      <p:cBhvr>
                                        <p:cTn id="7" dur="500"/>
                                        <p:tgtEl>
                                          <p:spTgt spid="9">
                                            <p:graphicEl>
                                              <a:dgm id="{7E429971-BC57-430F-BB25-C0574E5E39E3}"/>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graphicEl>
                                              <a:dgm id="{D54B1729-BC98-42C1-9C6C-D65DCBA4358F}"/>
                                            </p:graphicEl>
                                          </p:spTgt>
                                        </p:tgtEl>
                                        <p:attrNameLst>
                                          <p:attrName>style.visibility</p:attrName>
                                        </p:attrNameLst>
                                      </p:cBhvr>
                                      <p:to>
                                        <p:strVal val="visible"/>
                                      </p:to>
                                    </p:set>
                                    <p:animEffect transition="in" filter="wipe(left)">
                                      <p:cBhvr>
                                        <p:cTn id="11" dur="500"/>
                                        <p:tgtEl>
                                          <p:spTgt spid="9">
                                            <p:graphicEl>
                                              <a:dgm id="{D54B1729-BC98-42C1-9C6C-D65DCBA4358F}"/>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
                                            <p:graphicEl>
                                              <a:dgm id="{C04276DC-EE64-470A-B8BC-09067B8045FA}"/>
                                            </p:graphicEl>
                                          </p:spTgt>
                                        </p:tgtEl>
                                        <p:attrNameLst>
                                          <p:attrName>style.visibility</p:attrName>
                                        </p:attrNameLst>
                                      </p:cBhvr>
                                      <p:to>
                                        <p:strVal val="visible"/>
                                      </p:to>
                                    </p:set>
                                    <p:animEffect transition="in" filter="wipe(left)">
                                      <p:cBhvr>
                                        <p:cTn id="15" dur="500"/>
                                        <p:tgtEl>
                                          <p:spTgt spid="9">
                                            <p:graphicEl>
                                              <a:dgm id="{C04276DC-EE64-470A-B8BC-09067B8045FA}"/>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9">
                                            <p:graphicEl>
                                              <a:dgm id="{B37A5355-225B-4C6F-AED7-6C620F99EECC}"/>
                                            </p:graphicEl>
                                          </p:spTgt>
                                        </p:tgtEl>
                                        <p:attrNameLst>
                                          <p:attrName>style.visibility</p:attrName>
                                        </p:attrNameLst>
                                      </p:cBhvr>
                                      <p:to>
                                        <p:strVal val="visible"/>
                                      </p:to>
                                    </p:set>
                                    <p:animEffect transition="in" filter="wipe(left)">
                                      <p:cBhvr>
                                        <p:cTn id="19" dur="500"/>
                                        <p:tgtEl>
                                          <p:spTgt spid="9">
                                            <p:graphicEl>
                                              <a:dgm id="{B37A5355-225B-4C6F-AED7-6C620F99EECC}"/>
                                            </p:graphic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9">
                                            <p:graphicEl>
                                              <a:dgm id="{F5034101-5B7D-4FE7-B47A-5A48CF39606B}"/>
                                            </p:graphicEl>
                                          </p:spTgt>
                                        </p:tgtEl>
                                        <p:attrNameLst>
                                          <p:attrName>style.visibility</p:attrName>
                                        </p:attrNameLst>
                                      </p:cBhvr>
                                      <p:to>
                                        <p:strVal val="visible"/>
                                      </p:to>
                                    </p:set>
                                    <p:animEffect transition="in" filter="wipe(left)">
                                      <p:cBhvr>
                                        <p:cTn id="23" dur="500"/>
                                        <p:tgtEl>
                                          <p:spTgt spid="9">
                                            <p:graphicEl>
                                              <a:dgm id="{F5034101-5B7D-4FE7-B47A-5A48CF39606B}"/>
                                            </p:graphic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9">
                                            <p:graphicEl>
                                              <a:dgm id="{C7C3E6FD-D83F-4BDA-907E-B5EE041DA931}"/>
                                            </p:graphicEl>
                                          </p:spTgt>
                                        </p:tgtEl>
                                        <p:attrNameLst>
                                          <p:attrName>style.visibility</p:attrName>
                                        </p:attrNameLst>
                                      </p:cBhvr>
                                      <p:to>
                                        <p:strVal val="visible"/>
                                      </p:to>
                                    </p:set>
                                    <p:animEffect transition="in" filter="wipe(left)">
                                      <p:cBhvr>
                                        <p:cTn id="27" dur="500"/>
                                        <p:tgtEl>
                                          <p:spTgt spid="9">
                                            <p:graphicEl>
                                              <a:dgm id="{C7C3E6FD-D83F-4BDA-907E-B5EE041DA931}"/>
                                            </p:graphic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9">
                                            <p:graphicEl>
                                              <a:dgm id="{ABC5DB70-20B7-4D39-8CDB-601B98437FC4}"/>
                                            </p:graphicEl>
                                          </p:spTgt>
                                        </p:tgtEl>
                                        <p:attrNameLst>
                                          <p:attrName>style.visibility</p:attrName>
                                        </p:attrNameLst>
                                      </p:cBhvr>
                                      <p:to>
                                        <p:strVal val="visible"/>
                                      </p:to>
                                    </p:set>
                                    <p:animEffect transition="in" filter="wipe(left)">
                                      <p:cBhvr>
                                        <p:cTn id="31" dur="500"/>
                                        <p:tgtEl>
                                          <p:spTgt spid="9">
                                            <p:graphicEl>
                                              <a:dgm id="{ABC5DB70-20B7-4D39-8CDB-601B98437FC4}"/>
                                            </p:graphic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9">
                                            <p:graphicEl>
                                              <a:dgm id="{610B2616-B62E-43F6-BB65-989C7C437929}"/>
                                            </p:graphicEl>
                                          </p:spTgt>
                                        </p:tgtEl>
                                        <p:attrNameLst>
                                          <p:attrName>style.visibility</p:attrName>
                                        </p:attrNameLst>
                                      </p:cBhvr>
                                      <p:to>
                                        <p:strVal val="visible"/>
                                      </p:to>
                                    </p:set>
                                    <p:animEffect transition="in" filter="wipe(left)">
                                      <p:cBhvr>
                                        <p:cTn id="35" dur="500"/>
                                        <p:tgtEl>
                                          <p:spTgt spid="9">
                                            <p:graphicEl>
                                              <a:dgm id="{610B2616-B62E-43F6-BB65-989C7C437929}"/>
                                            </p:graphic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9">
                                            <p:graphicEl>
                                              <a:dgm id="{C6EE2E6D-F7EA-41D6-B553-F172C4C0F3AF}"/>
                                            </p:graphicEl>
                                          </p:spTgt>
                                        </p:tgtEl>
                                        <p:attrNameLst>
                                          <p:attrName>style.visibility</p:attrName>
                                        </p:attrNameLst>
                                      </p:cBhvr>
                                      <p:to>
                                        <p:strVal val="visible"/>
                                      </p:to>
                                    </p:set>
                                    <p:animEffect transition="in" filter="wipe(left)">
                                      <p:cBhvr>
                                        <p:cTn id="39" dur="500"/>
                                        <p:tgtEl>
                                          <p:spTgt spid="9">
                                            <p:graphicEl>
                                              <a:dgm id="{C6EE2E6D-F7EA-41D6-B553-F172C4C0F3AF}"/>
                                            </p:graphicEl>
                                          </p:spTgt>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9">
                                            <p:graphicEl>
                                              <a:dgm id="{F1BABFCD-4216-4461-B1A4-4416FF3EBE8C}"/>
                                            </p:graphicEl>
                                          </p:spTgt>
                                        </p:tgtEl>
                                        <p:attrNameLst>
                                          <p:attrName>style.visibility</p:attrName>
                                        </p:attrNameLst>
                                      </p:cBhvr>
                                      <p:to>
                                        <p:strVal val="visible"/>
                                      </p:to>
                                    </p:set>
                                    <p:animEffect transition="in" filter="wipe(left)">
                                      <p:cBhvr>
                                        <p:cTn id="43" dur="500"/>
                                        <p:tgtEl>
                                          <p:spTgt spid="9">
                                            <p:graphicEl>
                                              <a:dgm id="{F1BABFCD-4216-4461-B1A4-4416FF3EBE8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431087" cy="692151"/>
          </a:xfrm>
        </p:spPr>
        <p:txBody>
          <a:bodyPr/>
          <a:lstStyle/>
          <a:p>
            <a:pPr eaLnBrk="1" hangingPunct="1"/>
            <a:r>
              <a:rPr lang="en-US" dirty="0" smtClean="0"/>
              <a:t>3. Methodology</a:t>
            </a:r>
          </a:p>
        </p:txBody>
      </p:sp>
      <p:sp>
        <p:nvSpPr>
          <p:cNvPr id="6147" name="Content Placeholder 6"/>
          <p:cNvSpPr>
            <a:spLocks noGrp="1"/>
          </p:cNvSpPr>
          <p:nvPr>
            <p:ph idx="1"/>
          </p:nvPr>
        </p:nvSpPr>
        <p:spPr>
          <a:xfrm>
            <a:off x="411163" y="838200"/>
            <a:ext cx="8656637" cy="5638800"/>
          </a:xfrm>
        </p:spPr>
        <p:txBody>
          <a:bodyPr/>
          <a:lstStyle/>
          <a:p>
            <a:pPr marL="0" indent="0" eaLnBrk="1" hangingPunct="1">
              <a:spcBef>
                <a:spcPct val="0"/>
              </a:spcBef>
              <a:spcAft>
                <a:spcPts val="1000"/>
              </a:spcAft>
              <a:buNone/>
            </a:pPr>
            <a:r>
              <a:rPr lang="en-AU" b="1" dirty="0"/>
              <a:t>Instrument</a:t>
            </a:r>
            <a:endParaRPr lang="en-AU" b="1" dirty="0" smtClean="0"/>
          </a:p>
          <a:p>
            <a:pPr marL="0" indent="0" eaLnBrk="1" hangingPunct="1">
              <a:spcBef>
                <a:spcPct val="0"/>
              </a:spcBef>
              <a:spcAft>
                <a:spcPts val="1800"/>
              </a:spcAft>
              <a:buNone/>
            </a:pPr>
            <a:r>
              <a:rPr lang="en-AU" dirty="0">
                <a:solidFill>
                  <a:srgbClr val="0000FF"/>
                </a:solidFill>
              </a:rPr>
              <a:t>To </a:t>
            </a:r>
            <a:r>
              <a:rPr lang="en-AU" dirty="0" smtClean="0">
                <a:solidFill>
                  <a:srgbClr val="0000FF"/>
                </a:solidFill>
              </a:rPr>
              <a:t>understand </a:t>
            </a:r>
            <a:r>
              <a:rPr lang="en-AU" dirty="0">
                <a:solidFill>
                  <a:srgbClr val="0000FF"/>
                </a:solidFill>
              </a:rPr>
              <a:t>students’ </a:t>
            </a:r>
            <a:r>
              <a:rPr lang="en-AU" b="1" i="1" dirty="0" smtClean="0">
                <a:solidFill>
                  <a:srgbClr val="0000FF"/>
                </a:solidFill>
              </a:rPr>
              <a:t>evaluation process</a:t>
            </a:r>
            <a:r>
              <a:rPr lang="en-AU" dirty="0">
                <a:solidFill>
                  <a:srgbClr val="0000FF"/>
                </a:solidFill>
              </a:rPr>
              <a:t>, the study used questions </a:t>
            </a:r>
            <a:endParaRPr lang="en-AU" dirty="0" smtClean="0">
              <a:solidFill>
                <a:srgbClr val="0000FF"/>
              </a:solidFill>
            </a:endParaRPr>
          </a:p>
          <a:p>
            <a:pPr eaLnBrk="1" hangingPunct="1">
              <a:spcBef>
                <a:spcPct val="0"/>
              </a:spcBef>
              <a:spcAft>
                <a:spcPts val="1800"/>
              </a:spcAft>
              <a:buFont typeface="Wingdings" pitchFamily="2" charset="2"/>
              <a:buChar char="§"/>
            </a:pPr>
            <a:r>
              <a:rPr lang="en-AU" i="1" dirty="0" smtClean="0">
                <a:solidFill>
                  <a:srgbClr val="0000FF"/>
                </a:solidFill>
              </a:rPr>
              <a:t>Do </a:t>
            </a:r>
            <a:r>
              <a:rPr lang="en-AU" i="1" dirty="0">
                <a:solidFill>
                  <a:srgbClr val="0000FF"/>
                </a:solidFill>
              </a:rPr>
              <a:t>you often </a:t>
            </a:r>
            <a:r>
              <a:rPr lang="en-AU" i="1" dirty="0" smtClean="0">
                <a:solidFill>
                  <a:srgbClr val="0000FF"/>
                </a:solidFill>
              </a:rPr>
              <a:t>check if you have done well with your study? Do you ever ask your friends or someone to check your English competence or do some practice tests?</a:t>
            </a:r>
          </a:p>
          <a:p>
            <a:pPr eaLnBrk="1" hangingPunct="1">
              <a:spcBef>
                <a:spcPct val="0"/>
              </a:spcBef>
              <a:spcAft>
                <a:spcPts val="1800"/>
              </a:spcAft>
              <a:buFont typeface="Wingdings" pitchFamily="2" charset="2"/>
              <a:buChar char="§"/>
            </a:pPr>
            <a:r>
              <a:rPr lang="en-AU" i="1" dirty="0">
                <a:solidFill>
                  <a:srgbClr val="0000FF"/>
                </a:solidFill>
              </a:rPr>
              <a:t>How often do you do that? Why do (not) you do that? What does that mean to your learning? Can you give some examples</a:t>
            </a:r>
            <a:r>
              <a:rPr lang="en-AU" i="1" dirty="0" smtClean="0">
                <a:solidFill>
                  <a:srgbClr val="0000FF"/>
                </a:solidFill>
              </a:rPr>
              <a:t>?</a:t>
            </a:r>
            <a:endParaRPr lang="en-AU" i="1" dirty="0">
              <a:solidFill>
                <a:srgbClr val="0000FF"/>
              </a:solidFill>
            </a:endParaRPr>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20</a:t>
            </a:fld>
            <a:endParaRPr lang="en-US" smtClean="0">
              <a:solidFill>
                <a:srgbClr val="244882"/>
              </a:solidFill>
            </a:endParaRPr>
          </a:p>
        </p:txBody>
      </p:sp>
    </p:spTree>
    <p:extLst>
      <p:ext uri="{BB962C8B-B14F-4D97-AF65-F5344CB8AC3E}">
        <p14:creationId xmlns:p14="http://schemas.microsoft.com/office/powerpoint/2010/main" val="3125842701"/>
      </p:ext>
    </p:extLst>
  </p:cSld>
  <p:clrMapOvr>
    <a:masterClrMapping/>
  </p:clrMapOvr>
  <p:transition spd="slow" advClick="0">
    <p:circl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431087" cy="692151"/>
          </a:xfrm>
        </p:spPr>
        <p:txBody>
          <a:bodyPr/>
          <a:lstStyle/>
          <a:p>
            <a:pPr eaLnBrk="1" hangingPunct="1"/>
            <a:r>
              <a:rPr lang="en-US" dirty="0" smtClean="0"/>
              <a:t>4. Findings</a:t>
            </a:r>
          </a:p>
        </p:txBody>
      </p:sp>
      <p:sp>
        <p:nvSpPr>
          <p:cNvPr id="6147" name="Content Placeholder 6"/>
          <p:cNvSpPr>
            <a:spLocks noGrp="1"/>
          </p:cNvSpPr>
          <p:nvPr>
            <p:ph idx="1"/>
          </p:nvPr>
        </p:nvSpPr>
        <p:spPr/>
        <p:txBody>
          <a:bodyPr/>
          <a:lstStyle/>
          <a:p>
            <a:pPr marL="0" indent="0" eaLnBrk="1" hangingPunct="1">
              <a:spcBef>
                <a:spcPct val="0"/>
              </a:spcBef>
              <a:spcAft>
                <a:spcPts val="1000"/>
              </a:spcAft>
              <a:buNone/>
            </a:pPr>
            <a:r>
              <a:rPr lang="en-AU" b="1" dirty="0"/>
              <a:t>Mediating factors associated with preference</a:t>
            </a:r>
            <a:endParaRPr lang="en-AU" b="1" dirty="0" smtClean="0"/>
          </a:p>
          <a:p>
            <a:pPr marL="0" indent="0" eaLnBrk="1" hangingPunct="1">
              <a:spcBef>
                <a:spcPct val="0"/>
              </a:spcBef>
              <a:spcAft>
                <a:spcPts val="1800"/>
              </a:spcAft>
              <a:buNone/>
            </a:pPr>
            <a:r>
              <a:rPr lang="en-AU" dirty="0" smtClean="0">
                <a:solidFill>
                  <a:srgbClr val="0000FF"/>
                </a:solidFill>
              </a:rPr>
              <a:t>Variations </a:t>
            </a:r>
            <a:r>
              <a:rPr lang="en-AU" dirty="0">
                <a:solidFill>
                  <a:srgbClr val="0000FF"/>
                </a:solidFill>
              </a:rPr>
              <a:t>in students’ personal preference were suggested to direct their autonomous learning behaviour into different orientations. </a:t>
            </a:r>
          </a:p>
          <a:p>
            <a:pPr marL="0" indent="0" eaLnBrk="1" hangingPunct="1">
              <a:spcBef>
                <a:spcPct val="0"/>
              </a:spcBef>
              <a:spcAft>
                <a:spcPts val="1000"/>
              </a:spcAft>
              <a:buNone/>
            </a:pPr>
            <a:r>
              <a:rPr lang="en-AU" dirty="0">
                <a:solidFill>
                  <a:srgbClr val="0000FF"/>
                </a:solidFill>
              </a:rPr>
              <a:t>The </a:t>
            </a:r>
            <a:r>
              <a:rPr lang="en-AU" dirty="0" smtClean="0">
                <a:solidFill>
                  <a:srgbClr val="0000FF"/>
                </a:solidFill>
              </a:rPr>
              <a:t>difference of personality and level of trust indicated significant impacts on students’ autonomous learning processes.</a:t>
            </a:r>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21</a:t>
            </a:fld>
            <a:endParaRPr lang="en-US" smtClean="0">
              <a:solidFill>
                <a:srgbClr val="244882"/>
              </a:solidFill>
            </a:endParaRPr>
          </a:p>
        </p:txBody>
      </p:sp>
    </p:spTree>
    <p:extLst>
      <p:ext uri="{BB962C8B-B14F-4D97-AF65-F5344CB8AC3E}">
        <p14:creationId xmlns:p14="http://schemas.microsoft.com/office/powerpoint/2010/main" val="2762756786"/>
      </p:ext>
    </p:extLst>
  </p:cSld>
  <p:clrMapOvr>
    <a:masterClrMapping/>
  </p:clrMapOvr>
  <p:transition spd="slow" advClick="0">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6147">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431087" cy="692151"/>
          </a:xfrm>
        </p:spPr>
        <p:txBody>
          <a:bodyPr/>
          <a:lstStyle/>
          <a:p>
            <a:pPr eaLnBrk="1" hangingPunct="1"/>
            <a:r>
              <a:rPr lang="en-US" dirty="0" smtClean="0"/>
              <a:t>4. Findings</a:t>
            </a:r>
          </a:p>
        </p:txBody>
      </p:sp>
      <p:sp>
        <p:nvSpPr>
          <p:cNvPr id="6147" name="Content Placeholder 6"/>
          <p:cNvSpPr>
            <a:spLocks noGrp="1"/>
          </p:cNvSpPr>
          <p:nvPr>
            <p:ph idx="1"/>
          </p:nvPr>
        </p:nvSpPr>
        <p:spPr/>
        <p:txBody>
          <a:bodyPr/>
          <a:lstStyle/>
          <a:p>
            <a:pPr marL="0" indent="0" eaLnBrk="1" hangingPunct="1">
              <a:spcBef>
                <a:spcPct val="0"/>
              </a:spcBef>
              <a:spcAft>
                <a:spcPts val="1000"/>
              </a:spcAft>
              <a:buNone/>
            </a:pPr>
            <a:r>
              <a:rPr lang="en-AU" b="1" dirty="0"/>
              <a:t>Mediating factors associated with preference</a:t>
            </a:r>
            <a:endParaRPr lang="en-AU" b="1" dirty="0" smtClean="0"/>
          </a:p>
          <a:p>
            <a:pPr eaLnBrk="1" hangingPunct="1">
              <a:spcBef>
                <a:spcPct val="0"/>
              </a:spcBef>
              <a:spcAft>
                <a:spcPts val="1800"/>
              </a:spcAft>
              <a:buFont typeface="Wingdings" pitchFamily="2" charset="2"/>
              <a:buChar char="§"/>
            </a:pPr>
            <a:r>
              <a:rPr lang="en-AU" dirty="0" smtClean="0">
                <a:solidFill>
                  <a:srgbClr val="0000FF"/>
                </a:solidFill>
              </a:rPr>
              <a:t>Students </a:t>
            </a:r>
            <a:r>
              <a:rPr lang="en-AU" dirty="0">
                <a:solidFill>
                  <a:srgbClr val="0000FF"/>
                </a:solidFill>
              </a:rPr>
              <a:t>who are confident about their EFL competence prefer to overcome challenging learning tasks. Therefore, they tend to make their learning goals and plans </a:t>
            </a:r>
            <a:r>
              <a:rPr lang="en-AU" dirty="0" smtClean="0">
                <a:solidFill>
                  <a:srgbClr val="0000FF"/>
                </a:solidFill>
              </a:rPr>
              <a:t>specific</a:t>
            </a:r>
            <a:r>
              <a:rPr lang="en-AU" dirty="0">
                <a:solidFill>
                  <a:srgbClr val="0000FF"/>
                </a:solidFill>
              </a:rPr>
              <a:t>. </a:t>
            </a:r>
            <a:endParaRPr lang="en-AU" dirty="0" smtClean="0">
              <a:solidFill>
                <a:srgbClr val="0000FF"/>
              </a:solidFill>
            </a:endParaRPr>
          </a:p>
          <a:p>
            <a:pPr eaLnBrk="1" hangingPunct="1">
              <a:spcBef>
                <a:spcPct val="0"/>
              </a:spcBef>
              <a:spcAft>
                <a:spcPts val="1000"/>
              </a:spcAft>
              <a:buFont typeface="Wingdings" pitchFamily="2" charset="2"/>
              <a:buChar char="§"/>
            </a:pPr>
            <a:r>
              <a:rPr lang="en-AU" dirty="0" smtClean="0">
                <a:solidFill>
                  <a:srgbClr val="0000FF"/>
                </a:solidFill>
              </a:rPr>
              <a:t>In </a:t>
            </a:r>
            <a:r>
              <a:rPr lang="en-AU" dirty="0">
                <a:solidFill>
                  <a:srgbClr val="0000FF"/>
                </a:solidFill>
              </a:rPr>
              <a:t>contrast, students who are passionate about EFL learning appear to focus less on planning activities and form general goals. It seems that they enjoy the learning process rather than the final outcome</a:t>
            </a:r>
            <a:r>
              <a:rPr lang="en-AU" dirty="0" smtClean="0">
                <a:solidFill>
                  <a:srgbClr val="0000FF"/>
                </a:solidFill>
              </a:rPr>
              <a:t>. </a:t>
            </a:r>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22</a:t>
            </a:fld>
            <a:endParaRPr lang="en-US" smtClean="0">
              <a:solidFill>
                <a:srgbClr val="244882"/>
              </a:solidFill>
            </a:endParaRPr>
          </a:p>
        </p:txBody>
      </p:sp>
    </p:spTree>
    <p:extLst>
      <p:ext uri="{BB962C8B-B14F-4D97-AF65-F5344CB8AC3E}">
        <p14:creationId xmlns:p14="http://schemas.microsoft.com/office/powerpoint/2010/main" val="3520073079"/>
      </p:ext>
    </p:extLst>
  </p:cSld>
  <p:clrMapOvr>
    <a:masterClrMapping/>
  </p:clrMapOvr>
  <p:transition spd="slow" advClick="0">
    <p:circl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431087" cy="692151"/>
          </a:xfrm>
        </p:spPr>
        <p:txBody>
          <a:bodyPr/>
          <a:lstStyle/>
          <a:p>
            <a:pPr eaLnBrk="1" hangingPunct="1"/>
            <a:r>
              <a:rPr lang="en-US" dirty="0" smtClean="0"/>
              <a:t>4. Findings</a:t>
            </a:r>
          </a:p>
        </p:txBody>
      </p:sp>
      <p:sp>
        <p:nvSpPr>
          <p:cNvPr id="6147" name="Content Placeholder 6"/>
          <p:cNvSpPr>
            <a:spLocks noGrp="1"/>
          </p:cNvSpPr>
          <p:nvPr>
            <p:ph idx="1"/>
          </p:nvPr>
        </p:nvSpPr>
        <p:spPr/>
        <p:txBody>
          <a:bodyPr/>
          <a:lstStyle/>
          <a:p>
            <a:pPr marL="0" indent="0" eaLnBrk="1" hangingPunct="1">
              <a:spcBef>
                <a:spcPct val="0"/>
              </a:spcBef>
              <a:spcAft>
                <a:spcPts val="1000"/>
              </a:spcAft>
              <a:buNone/>
            </a:pPr>
            <a:r>
              <a:rPr lang="en-AU" b="1" dirty="0"/>
              <a:t>Mediating factors associated with preference</a:t>
            </a:r>
            <a:endParaRPr lang="en-AU" b="1" dirty="0" smtClean="0"/>
          </a:p>
          <a:p>
            <a:pPr eaLnBrk="1" hangingPunct="1">
              <a:spcBef>
                <a:spcPct val="0"/>
              </a:spcBef>
              <a:spcAft>
                <a:spcPts val="1800"/>
              </a:spcAft>
              <a:buFont typeface="Wingdings" pitchFamily="2" charset="2"/>
              <a:buChar char="§"/>
            </a:pPr>
            <a:r>
              <a:rPr lang="en-AU" i="1" dirty="0" smtClean="0">
                <a:solidFill>
                  <a:srgbClr val="0000FF"/>
                </a:solidFill>
              </a:rPr>
              <a:t>Students </a:t>
            </a:r>
            <a:r>
              <a:rPr lang="en-AU" i="1" dirty="0">
                <a:solidFill>
                  <a:srgbClr val="0000FF"/>
                </a:solidFill>
              </a:rPr>
              <a:t>2 and 4</a:t>
            </a:r>
            <a:r>
              <a:rPr lang="en-AU" dirty="0">
                <a:solidFill>
                  <a:srgbClr val="0000FF"/>
                </a:solidFill>
              </a:rPr>
              <a:t>, who favour interactive learning, appear to be sociable. In contrast, </a:t>
            </a:r>
            <a:r>
              <a:rPr lang="en-AU" i="1" dirty="0">
                <a:solidFill>
                  <a:srgbClr val="0000FF"/>
                </a:solidFill>
              </a:rPr>
              <a:t>Students 5 and 11</a:t>
            </a:r>
            <a:r>
              <a:rPr lang="en-AU" dirty="0">
                <a:solidFill>
                  <a:srgbClr val="0000FF"/>
                </a:solidFill>
              </a:rPr>
              <a:t>, who favour individual learning, appear to be reluctant to work with others. </a:t>
            </a:r>
            <a:endParaRPr lang="en-AU" dirty="0" smtClean="0">
              <a:solidFill>
                <a:srgbClr val="0000FF"/>
              </a:solidFill>
            </a:endParaRPr>
          </a:p>
          <a:p>
            <a:pPr eaLnBrk="1" hangingPunct="1">
              <a:spcBef>
                <a:spcPct val="0"/>
              </a:spcBef>
              <a:spcAft>
                <a:spcPts val="1800"/>
              </a:spcAft>
              <a:buFont typeface="Wingdings" pitchFamily="2" charset="2"/>
              <a:buChar char="§"/>
            </a:pPr>
            <a:r>
              <a:rPr lang="en-AU" dirty="0" smtClean="0">
                <a:solidFill>
                  <a:srgbClr val="0000FF"/>
                </a:solidFill>
              </a:rPr>
              <a:t>Although students value </a:t>
            </a:r>
            <a:r>
              <a:rPr lang="en-AU" dirty="0">
                <a:solidFill>
                  <a:srgbClr val="0000FF"/>
                </a:solidFill>
              </a:rPr>
              <a:t>their </a:t>
            </a:r>
            <a:r>
              <a:rPr lang="en-AU" dirty="0" smtClean="0">
                <a:solidFill>
                  <a:srgbClr val="0000FF"/>
                </a:solidFill>
              </a:rPr>
              <a:t>peers</a:t>
            </a:r>
            <a:r>
              <a:rPr lang="en-AU" dirty="0">
                <a:solidFill>
                  <a:srgbClr val="0000FF"/>
                </a:solidFill>
              </a:rPr>
              <a:t>’ contribution to their learning, </a:t>
            </a:r>
            <a:r>
              <a:rPr lang="en-AU" dirty="0" smtClean="0">
                <a:solidFill>
                  <a:srgbClr val="0000FF"/>
                </a:solidFill>
              </a:rPr>
              <a:t>they </a:t>
            </a:r>
            <a:r>
              <a:rPr lang="en-AU" dirty="0">
                <a:solidFill>
                  <a:srgbClr val="0000FF"/>
                </a:solidFill>
              </a:rPr>
              <a:t>do not always think that it is useful. Therefore, it is likely that they tend to detach from their peers when given a chance. </a:t>
            </a:r>
            <a:r>
              <a:rPr lang="en-AU" dirty="0" smtClean="0">
                <a:solidFill>
                  <a:srgbClr val="0000FF"/>
                </a:solidFill>
              </a:rPr>
              <a:t>In such a case, </a:t>
            </a:r>
            <a:r>
              <a:rPr lang="en-AU" dirty="0">
                <a:solidFill>
                  <a:srgbClr val="0000FF"/>
                </a:solidFill>
              </a:rPr>
              <a:t>they often do the learning task </a:t>
            </a:r>
            <a:r>
              <a:rPr lang="en-AU" dirty="0" smtClean="0">
                <a:solidFill>
                  <a:srgbClr val="0000FF"/>
                </a:solidFill>
              </a:rPr>
              <a:t>alone.</a:t>
            </a:r>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23</a:t>
            </a:fld>
            <a:endParaRPr lang="en-US" smtClean="0">
              <a:solidFill>
                <a:srgbClr val="244882"/>
              </a:solidFill>
            </a:endParaRPr>
          </a:p>
        </p:txBody>
      </p:sp>
    </p:spTree>
    <p:extLst>
      <p:ext uri="{BB962C8B-B14F-4D97-AF65-F5344CB8AC3E}">
        <p14:creationId xmlns:p14="http://schemas.microsoft.com/office/powerpoint/2010/main" val="2273317548"/>
      </p:ext>
    </p:extLst>
  </p:cSld>
  <p:clrMapOvr>
    <a:masterClrMapping/>
  </p:clrMapOvr>
  <p:transition spd="slow" advClick="0">
    <p:circl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431087" cy="692151"/>
          </a:xfrm>
        </p:spPr>
        <p:txBody>
          <a:bodyPr/>
          <a:lstStyle/>
          <a:p>
            <a:pPr eaLnBrk="1" hangingPunct="1"/>
            <a:r>
              <a:rPr lang="en-US" dirty="0" smtClean="0"/>
              <a:t>4. Findings</a:t>
            </a:r>
          </a:p>
        </p:txBody>
      </p:sp>
      <p:sp>
        <p:nvSpPr>
          <p:cNvPr id="6147" name="Content Placeholder 6"/>
          <p:cNvSpPr>
            <a:spLocks noGrp="1"/>
          </p:cNvSpPr>
          <p:nvPr>
            <p:ph idx="1"/>
          </p:nvPr>
        </p:nvSpPr>
        <p:spPr/>
        <p:txBody>
          <a:bodyPr/>
          <a:lstStyle/>
          <a:p>
            <a:pPr marL="0" indent="0" eaLnBrk="1" hangingPunct="1">
              <a:spcBef>
                <a:spcPct val="0"/>
              </a:spcBef>
              <a:spcAft>
                <a:spcPts val="1000"/>
              </a:spcAft>
              <a:buNone/>
            </a:pPr>
            <a:r>
              <a:rPr lang="en-AU" b="1" dirty="0"/>
              <a:t>Mediating factors associated with preference</a:t>
            </a:r>
            <a:endParaRPr lang="en-AU" b="1" dirty="0" smtClean="0"/>
          </a:p>
          <a:p>
            <a:pPr eaLnBrk="1" hangingPunct="1">
              <a:spcBef>
                <a:spcPct val="0"/>
              </a:spcBef>
              <a:spcAft>
                <a:spcPts val="1800"/>
              </a:spcAft>
              <a:buFont typeface="Wingdings" pitchFamily="2" charset="2"/>
              <a:buChar char="§"/>
            </a:pPr>
            <a:r>
              <a:rPr lang="en-AU" dirty="0" smtClean="0">
                <a:solidFill>
                  <a:srgbClr val="0000FF"/>
                </a:solidFill>
              </a:rPr>
              <a:t>The </a:t>
            </a:r>
            <a:r>
              <a:rPr lang="en-AU" dirty="0">
                <a:solidFill>
                  <a:srgbClr val="0000FF"/>
                </a:solidFill>
              </a:rPr>
              <a:t>mediation of learner autonomy is described as being </a:t>
            </a:r>
            <a:r>
              <a:rPr lang="en-AU" b="1" i="1" dirty="0">
                <a:solidFill>
                  <a:srgbClr val="0000FF"/>
                </a:solidFill>
              </a:rPr>
              <a:t>socially conditional</a:t>
            </a:r>
            <a:r>
              <a:rPr lang="en-AU" dirty="0">
                <a:solidFill>
                  <a:srgbClr val="0000FF"/>
                </a:solidFill>
              </a:rPr>
              <a:t>. For example, students would have joined English speaking clubs regularly if they had lived near the </a:t>
            </a:r>
            <a:r>
              <a:rPr lang="en-AU" dirty="0" smtClean="0">
                <a:solidFill>
                  <a:srgbClr val="0000FF"/>
                </a:solidFill>
              </a:rPr>
              <a:t>clubs </a:t>
            </a:r>
            <a:r>
              <a:rPr lang="en-AU" dirty="0">
                <a:solidFill>
                  <a:srgbClr val="0000FF"/>
                </a:solidFill>
              </a:rPr>
              <a:t>or if they had had a friend with whom to </a:t>
            </a:r>
            <a:r>
              <a:rPr lang="en-AU" dirty="0" smtClean="0">
                <a:solidFill>
                  <a:srgbClr val="0000FF"/>
                </a:solidFill>
              </a:rPr>
              <a:t>go. </a:t>
            </a:r>
            <a:r>
              <a:rPr lang="en-AU" dirty="0" smtClean="0">
                <a:solidFill>
                  <a:srgbClr val="0000FF"/>
                </a:solidFill>
              </a:rPr>
              <a:t>They may sometimes choose </a:t>
            </a:r>
            <a:r>
              <a:rPr lang="en-AU" dirty="0">
                <a:solidFill>
                  <a:srgbClr val="0000FF"/>
                </a:solidFill>
              </a:rPr>
              <a:t>to stay at home </a:t>
            </a:r>
            <a:r>
              <a:rPr lang="en-AU" dirty="0" smtClean="0">
                <a:solidFill>
                  <a:srgbClr val="0000FF"/>
                </a:solidFill>
              </a:rPr>
              <a:t>if they are lazy. </a:t>
            </a:r>
            <a:r>
              <a:rPr lang="en-AU" dirty="0">
                <a:solidFill>
                  <a:srgbClr val="0000FF"/>
                </a:solidFill>
              </a:rPr>
              <a:t>These students tend to be flexible in their learning behaviours which are primarily shaped by the contemporary situation. </a:t>
            </a:r>
            <a:endParaRPr lang="en-AU" dirty="0" smtClean="0">
              <a:solidFill>
                <a:srgbClr val="0000FF"/>
              </a:solidFill>
            </a:endParaRPr>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24</a:t>
            </a:fld>
            <a:endParaRPr lang="en-US" smtClean="0">
              <a:solidFill>
                <a:srgbClr val="244882"/>
              </a:solidFill>
            </a:endParaRPr>
          </a:p>
        </p:txBody>
      </p:sp>
    </p:spTree>
    <p:extLst>
      <p:ext uri="{BB962C8B-B14F-4D97-AF65-F5344CB8AC3E}">
        <p14:creationId xmlns:p14="http://schemas.microsoft.com/office/powerpoint/2010/main" val="3756748657"/>
      </p:ext>
    </p:extLst>
  </p:cSld>
  <p:clrMapOvr>
    <a:masterClrMapping/>
  </p:clrMapOvr>
  <p:transition spd="slow" advClick="0">
    <p:circl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431087" cy="692151"/>
          </a:xfrm>
        </p:spPr>
        <p:txBody>
          <a:bodyPr/>
          <a:lstStyle/>
          <a:p>
            <a:pPr eaLnBrk="1" hangingPunct="1"/>
            <a:r>
              <a:rPr lang="en-US" dirty="0" smtClean="0"/>
              <a:t>4. Findings</a:t>
            </a:r>
          </a:p>
        </p:txBody>
      </p:sp>
      <p:sp>
        <p:nvSpPr>
          <p:cNvPr id="6147" name="Content Placeholder 6"/>
          <p:cNvSpPr>
            <a:spLocks noGrp="1"/>
          </p:cNvSpPr>
          <p:nvPr>
            <p:ph idx="1"/>
          </p:nvPr>
        </p:nvSpPr>
        <p:spPr/>
        <p:txBody>
          <a:bodyPr/>
          <a:lstStyle/>
          <a:p>
            <a:pPr marL="0" indent="0" eaLnBrk="1" hangingPunct="1">
              <a:spcBef>
                <a:spcPct val="0"/>
              </a:spcBef>
              <a:spcAft>
                <a:spcPts val="1000"/>
              </a:spcAft>
              <a:buNone/>
            </a:pPr>
            <a:r>
              <a:rPr lang="en-AU" b="1" dirty="0"/>
              <a:t>Mediating factors associated with motivation</a:t>
            </a:r>
            <a:endParaRPr lang="en-AU" b="1" dirty="0" smtClean="0"/>
          </a:p>
          <a:p>
            <a:pPr marL="0" indent="0" eaLnBrk="1" hangingPunct="1">
              <a:spcBef>
                <a:spcPct val="0"/>
              </a:spcBef>
              <a:spcAft>
                <a:spcPts val="1800"/>
              </a:spcAft>
              <a:buNone/>
            </a:pPr>
            <a:r>
              <a:rPr lang="en-AU" dirty="0">
                <a:solidFill>
                  <a:srgbClr val="0000FF"/>
                </a:solidFill>
              </a:rPr>
              <a:t>Reports from students </a:t>
            </a:r>
            <a:r>
              <a:rPr lang="en-AU" dirty="0" smtClean="0">
                <a:solidFill>
                  <a:srgbClr val="0000FF"/>
                </a:solidFill>
              </a:rPr>
              <a:t>indicate </a:t>
            </a:r>
            <a:r>
              <a:rPr lang="en-AU" dirty="0">
                <a:solidFill>
                  <a:srgbClr val="0000FF"/>
                </a:solidFill>
              </a:rPr>
              <a:t>that </a:t>
            </a:r>
            <a:r>
              <a:rPr lang="en-AU" dirty="0" smtClean="0">
                <a:solidFill>
                  <a:srgbClr val="0000FF"/>
                </a:solidFill>
              </a:rPr>
              <a:t>three </a:t>
            </a:r>
            <a:r>
              <a:rPr lang="en-AU" dirty="0">
                <a:solidFill>
                  <a:srgbClr val="0000FF"/>
                </a:solidFill>
              </a:rPr>
              <a:t>patterns of </a:t>
            </a:r>
            <a:r>
              <a:rPr lang="en-AU" dirty="0" smtClean="0">
                <a:solidFill>
                  <a:srgbClr val="0000FF"/>
                </a:solidFill>
              </a:rPr>
              <a:t>motivation (namely </a:t>
            </a:r>
            <a:r>
              <a:rPr lang="en-AU" dirty="0">
                <a:solidFill>
                  <a:srgbClr val="0000FF"/>
                </a:solidFill>
              </a:rPr>
              <a:t>intrinsic motivation, extrinsic motivation, and motivation </a:t>
            </a:r>
            <a:r>
              <a:rPr lang="en-AU" dirty="0" smtClean="0">
                <a:solidFill>
                  <a:srgbClr val="0000FF"/>
                </a:solidFill>
              </a:rPr>
              <a:t>intensity) </a:t>
            </a:r>
            <a:r>
              <a:rPr lang="en-AU" dirty="0">
                <a:solidFill>
                  <a:srgbClr val="0000FF"/>
                </a:solidFill>
              </a:rPr>
              <a:t>tend to trigger different </a:t>
            </a:r>
            <a:r>
              <a:rPr lang="en-AU" dirty="0" smtClean="0">
                <a:solidFill>
                  <a:srgbClr val="0000FF"/>
                </a:solidFill>
              </a:rPr>
              <a:t>sets of </a:t>
            </a:r>
            <a:r>
              <a:rPr lang="en-AU" dirty="0">
                <a:solidFill>
                  <a:srgbClr val="0000FF"/>
                </a:solidFill>
              </a:rPr>
              <a:t>autonomous learning behaviours. </a:t>
            </a:r>
            <a:endParaRPr lang="en-AU" dirty="0" smtClean="0">
              <a:solidFill>
                <a:srgbClr val="0000FF"/>
              </a:solidFill>
            </a:endParaRPr>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25</a:t>
            </a:fld>
            <a:endParaRPr lang="en-US" smtClean="0">
              <a:solidFill>
                <a:srgbClr val="244882"/>
              </a:solidFill>
            </a:endParaRPr>
          </a:p>
        </p:txBody>
      </p:sp>
    </p:spTree>
    <p:extLst>
      <p:ext uri="{BB962C8B-B14F-4D97-AF65-F5344CB8AC3E}">
        <p14:creationId xmlns:p14="http://schemas.microsoft.com/office/powerpoint/2010/main" val="90222467"/>
      </p:ext>
    </p:extLst>
  </p:cSld>
  <p:clrMapOvr>
    <a:masterClrMapping/>
  </p:clrMapOvr>
  <p:transition spd="slow" advClick="0">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431087" cy="692151"/>
          </a:xfrm>
        </p:spPr>
        <p:txBody>
          <a:bodyPr/>
          <a:lstStyle/>
          <a:p>
            <a:pPr eaLnBrk="1" hangingPunct="1"/>
            <a:r>
              <a:rPr lang="en-US" dirty="0" smtClean="0"/>
              <a:t>4. Findings</a:t>
            </a:r>
          </a:p>
        </p:txBody>
      </p:sp>
      <p:sp>
        <p:nvSpPr>
          <p:cNvPr id="6147" name="Content Placeholder 6"/>
          <p:cNvSpPr>
            <a:spLocks noGrp="1"/>
          </p:cNvSpPr>
          <p:nvPr>
            <p:ph idx="1"/>
          </p:nvPr>
        </p:nvSpPr>
        <p:spPr/>
        <p:txBody>
          <a:bodyPr/>
          <a:lstStyle/>
          <a:p>
            <a:pPr marL="0" indent="0" eaLnBrk="1" hangingPunct="1">
              <a:spcBef>
                <a:spcPct val="0"/>
              </a:spcBef>
              <a:spcAft>
                <a:spcPts val="1000"/>
              </a:spcAft>
              <a:buNone/>
            </a:pPr>
            <a:r>
              <a:rPr lang="en-AU" b="1" dirty="0"/>
              <a:t>Mediating factors associated with motivation</a:t>
            </a:r>
            <a:endParaRPr lang="en-AU" b="1" dirty="0" smtClean="0"/>
          </a:p>
          <a:p>
            <a:pPr eaLnBrk="1" hangingPunct="1">
              <a:spcBef>
                <a:spcPct val="0"/>
              </a:spcBef>
              <a:spcAft>
                <a:spcPts val="1800"/>
              </a:spcAft>
              <a:buFont typeface="Wingdings" pitchFamily="2" charset="2"/>
              <a:buChar char="§"/>
            </a:pPr>
            <a:r>
              <a:rPr lang="en-AU" dirty="0" smtClean="0">
                <a:solidFill>
                  <a:srgbClr val="0000FF"/>
                </a:solidFill>
              </a:rPr>
              <a:t>Students </a:t>
            </a:r>
            <a:r>
              <a:rPr lang="en-AU" dirty="0">
                <a:solidFill>
                  <a:srgbClr val="0000FF"/>
                </a:solidFill>
              </a:rPr>
              <a:t>with </a:t>
            </a:r>
            <a:r>
              <a:rPr lang="en-AU" b="1" i="1" dirty="0">
                <a:solidFill>
                  <a:srgbClr val="0000FF"/>
                </a:solidFill>
              </a:rPr>
              <a:t>intrinsic motivation </a:t>
            </a:r>
            <a:r>
              <a:rPr lang="en-AU" dirty="0">
                <a:solidFill>
                  <a:srgbClr val="0000FF"/>
                </a:solidFill>
              </a:rPr>
              <a:t>in an area of </a:t>
            </a:r>
            <a:r>
              <a:rPr lang="en-AU" dirty="0" smtClean="0">
                <a:solidFill>
                  <a:srgbClr val="0000FF"/>
                </a:solidFill>
              </a:rPr>
              <a:t>knowledge </a:t>
            </a:r>
            <a:r>
              <a:rPr lang="en-AU" dirty="0">
                <a:solidFill>
                  <a:srgbClr val="0000FF"/>
                </a:solidFill>
              </a:rPr>
              <a:t>seem to prefer to work alone with the materials of their interest. They tended to detach from the class activities and did not care much about their classmates’ learning performance. They planned, created and engaged in the learning activities regardless of the social constraints from the learning environment. </a:t>
            </a:r>
            <a:endParaRPr lang="en-AU" dirty="0" smtClean="0">
              <a:solidFill>
                <a:srgbClr val="0000FF"/>
              </a:solidFill>
            </a:endParaRPr>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26</a:t>
            </a:fld>
            <a:endParaRPr lang="en-US" smtClean="0">
              <a:solidFill>
                <a:srgbClr val="244882"/>
              </a:solidFill>
            </a:endParaRPr>
          </a:p>
        </p:txBody>
      </p:sp>
    </p:spTree>
    <p:extLst>
      <p:ext uri="{BB962C8B-B14F-4D97-AF65-F5344CB8AC3E}">
        <p14:creationId xmlns:p14="http://schemas.microsoft.com/office/powerpoint/2010/main" val="511640301"/>
      </p:ext>
    </p:extLst>
  </p:cSld>
  <p:clrMapOvr>
    <a:masterClrMapping/>
  </p:clrMapOvr>
  <p:transition spd="slow" advClick="0">
    <p:circl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431087" cy="692151"/>
          </a:xfrm>
        </p:spPr>
        <p:txBody>
          <a:bodyPr/>
          <a:lstStyle/>
          <a:p>
            <a:pPr eaLnBrk="1" hangingPunct="1"/>
            <a:r>
              <a:rPr lang="en-US" dirty="0" smtClean="0"/>
              <a:t>4. Findings</a:t>
            </a:r>
          </a:p>
        </p:txBody>
      </p:sp>
      <p:sp>
        <p:nvSpPr>
          <p:cNvPr id="6147" name="Content Placeholder 6"/>
          <p:cNvSpPr>
            <a:spLocks noGrp="1"/>
          </p:cNvSpPr>
          <p:nvPr>
            <p:ph idx="1"/>
          </p:nvPr>
        </p:nvSpPr>
        <p:spPr/>
        <p:txBody>
          <a:bodyPr/>
          <a:lstStyle/>
          <a:p>
            <a:pPr marL="0" indent="0" eaLnBrk="1" hangingPunct="1">
              <a:spcBef>
                <a:spcPct val="0"/>
              </a:spcBef>
              <a:spcAft>
                <a:spcPts val="1000"/>
              </a:spcAft>
              <a:buNone/>
            </a:pPr>
            <a:r>
              <a:rPr lang="en-AU" b="1" dirty="0"/>
              <a:t>Mediating factors associated with motivation</a:t>
            </a:r>
            <a:endParaRPr lang="en-AU" b="1" dirty="0" smtClean="0"/>
          </a:p>
          <a:p>
            <a:pPr eaLnBrk="1" hangingPunct="1">
              <a:spcBef>
                <a:spcPct val="0"/>
              </a:spcBef>
              <a:spcAft>
                <a:spcPts val="1800"/>
              </a:spcAft>
              <a:buFont typeface="Wingdings" pitchFamily="2" charset="2"/>
              <a:buChar char="§"/>
            </a:pPr>
            <a:r>
              <a:rPr lang="en-AU" dirty="0">
                <a:solidFill>
                  <a:srgbClr val="0000FF"/>
                </a:solidFill>
              </a:rPr>
              <a:t>Students </a:t>
            </a:r>
            <a:r>
              <a:rPr lang="en-AU" dirty="0" smtClean="0">
                <a:solidFill>
                  <a:srgbClr val="0000FF"/>
                </a:solidFill>
              </a:rPr>
              <a:t>who </a:t>
            </a:r>
            <a:r>
              <a:rPr lang="en-AU" dirty="0">
                <a:solidFill>
                  <a:srgbClr val="0000FF"/>
                </a:solidFill>
              </a:rPr>
              <a:t>appear to be more motivated by </a:t>
            </a:r>
            <a:r>
              <a:rPr lang="en-AU" b="1" i="1" dirty="0">
                <a:solidFill>
                  <a:srgbClr val="0000FF"/>
                </a:solidFill>
              </a:rPr>
              <a:t>external </a:t>
            </a:r>
            <a:r>
              <a:rPr lang="en-AU" b="1" i="1" dirty="0" smtClean="0">
                <a:solidFill>
                  <a:srgbClr val="0000FF"/>
                </a:solidFill>
              </a:rPr>
              <a:t>factors</a:t>
            </a:r>
            <a:r>
              <a:rPr lang="en-AU" dirty="0">
                <a:solidFill>
                  <a:srgbClr val="0000FF"/>
                </a:solidFill>
              </a:rPr>
              <a:t> </a:t>
            </a:r>
            <a:r>
              <a:rPr lang="en-AU" dirty="0" smtClean="0">
                <a:solidFill>
                  <a:srgbClr val="0000FF"/>
                </a:solidFill>
              </a:rPr>
              <a:t>opt </a:t>
            </a:r>
            <a:r>
              <a:rPr lang="en-AU" dirty="0">
                <a:solidFill>
                  <a:srgbClr val="0000FF"/>
                </a:solidFill>
              </a:rPr>
              <a:t>for flexible learning behaviours. As they would like to be better than their classmates, they often form pairs or groups with close friends and initiate learning opportunities. If finding a partner from their class is difficult, they tend to use other channels or even just study alone. </a:t>
            </a:r>
            <a:endParaRPr lang="en-AU" dirty="0" smtClean="0">
              <a:solidFill>
                <a:srgbClr val="0000FF"/>
              </a:solidFill>
            </a:endParaRPr>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27</a:t>
            </a:fld>
            <a:endParaRPr lang="en-US" smtClean="0">
              <a:solidFill>
                <a:srgbClr val="244882"/>
              </a:solidFill>
            </a:endParaRPr>
          </a:p>
        </p:txBody>
      </p:sp>
    </p:spTree>
    <p:extLst>
      <p:ext uri="{BB962C8B-B14F-4D97-AF65-F5344CB8AC3E}">
        <p14:creationId xmlns:p14="http://schemas.microsoft.com/office/powerpoint/2010/main" val="582265924"/>
      </p:ext>
    </p:extLst>
  </p:cSld>
  <p:clrMapOvr>
    <a:masterClrMapping/>
  </p:clrMapOvr>
  <p:transition spd="slow" advClick="0">
    <p:circl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431087" cy="692151"/>
          </a:xfrm>
        </p:spPr>
        <p:txBody>
          <a:bodyPr/>
          <a:lstStyle/>
          <a:p>
            <a:pPr eaLnBrk="1" hangingPunct="1"/>
            <a:r>
              <a:rPr lang="en-US" dirty="0" smtClean="0"/>
              <a:t>4. Findings</a:t>
            </a:r>
          </a:p>
        </p:txBody>
      </p:sp>
      <p:sp>
        <p:nvSpPr>
          <p:cNvPr id="6147" name="Content Placeholder 6"/>
          <p:cNvSpPr>
            <a:spLocks noGrp="1"/>
          </p:cNvSpPr>
          <p:nvPr>
            <p:ph idx="1"/>
          </p:nvPr>
        </p:nvSpPr>
        <p:spPr>
          <a:xfrm>
            <a:off x="411163" y="838200"/>
            <a:ext cx="8656637" cy="5638800"/>
          </a:xfrm>
        </p:spPr>
        <p:txBody>
          <a:bodyPr/>
          <a:lstStyle/>
          <a:p>
            <a:pPr marL="0" indent="0" eaLnBrk="1" hangingPunct="1">
              <a:spcBef>
                <a:spcPct val="0"/>
              </a:spcBef>
              <a:spcAft>
                <a:spcPts val="1000"/>
              </a:spcAft>
              <a:buNone/>
            </a:pPr>
            <a:r>
              <a:rPr lang="en-AU" b="1" dirty="0"/>
              <a:t>Mediating factors associated with motivation</a:t>
            </a:r>
            <a:endParaRPr lang="en-AU" b="1" dirty="0" smtClean="0"/>
          </a:p>
          <a:p>
            <a:pPr eaLnBrk="1" hangingPunct="1">
              <a:spcBef>
                <a:spcPct val="0"/>
              </a:spcBef>
              <a:spcAft>
                <a:spcPts val="1800"/>
              </a:spcAft>
              <a:buFont typeface="Wingdings" pitchFamily="2" charset="2"/>
              <a:buChar char="§"/>
            </a:pPr>
            <a:r>
              <a:rPr lang="en-AU" dirty="0">
                <a:solidFill>
                  <a:srgbClr val="0000FF"/>
                </a:solidFill>
              </a:rPr>
              <a:t>Students </a:t>
            </a:r>
            <a:r>
              <a:rPr lang="en-AU" dirty="0" smtClean="0">
                <a:solidFill>
                  <a:srgbClr val="0000FF"/>
                </a:solidFill>
              </a:rPr>
              <a:t>who are motivated </a:t>
            </a:r>
            <a:r>
              <a:rPr lang="en-AU" dirty="0">
                <a:solidFill>
                  <a:srgbClr val="0000FF"/>
                </a:solidFill>
              </a:rPr>
              <a:t>by </a:t>
            </a:r>
            <a:r>
              <a:rPr lang="en-AU" b="1" i="1" dirty="0">
                <a:solidFill>
                  <a:srgbClr val="0000FF"/>
                </a:solidFill>
              </a:rPr>
              <a:t>both internal </a:t>
            </a:r>
            <a:r>
              <a:rPr lang="en-AU" b="1" i="1" dirty="0" smtClean="0">
                <a:solidFill>
                  <a:srgbClr val="0000FF"/>
                </a:solidFill>
              </a:rPr>
              <a:t>&amp; external </a:t>
            </a:r>
            <a:r>
              <a:rPr lang="en-AU" b="1" i="1" dirty="0">
                <a:solidFill>
                  <a:srgbClr val="0000FF"/>
                </a:solidFill>
              </a:rPr>
              <a:t>factors</a:t>
            </a:r>
            <a:r>
              <a:rPr lang="en-AU" dirty="0">
                <a:solidFill>
                  <a:srgbClr val="0000FF"/>
                </a:solidFill>
              </a:rPr>
              <a:t> appear to </a:t>
            </a:r>
            <a:endParaRPr lang="en-AU" dirty="0" smtClean="0">
              <a:solidFill>
                <a:srgbClr val="0000FF"/>
              </a:solidFill>
            </a:endParaRPr>
          </a:p>
          <a:p>
            <a:pPr lvl="1" eaLnBrk="1" hangingPunct="1">
              <a:spcBef>
                <a:spcPct val="0"/>
              </a:spcBef>
              <a:buFont typeface="Arial" pitchFamily="34" charset="0"/>
              <a:buChar char="•"/>
            </a:pPr>
            <a:r>
              <a:rPr lang="en-AU" dirty="0" smtClean="0">
                <a:solidFill>
                  <a:schemeClr val="tx2">
                    <a:lumMod val="75000"/>
                  </a:schemeClr>
                </a:solidFill>
              </a:rPr>
              <a:t>perform </a:t>
            </a:r>
            <a:r>
              <a:rPr lang="en-AU" dirty="0">
                <a:solidFill>
                  <a:schemeClr val="tx2">
                    <a:lumMod val="75000"/>
                  </a:schemeClr>
                </a:solidFill>
              </a:rPr>
              <a:t>more diverse </a:t>
            </a:r>
            <a:r>
              <a:rPr lang="en-AU" dirty="0" smtClean="0">
                <a:solidFill>
                  <a:schemeClr val="tx2">
                    <a:lumMod val="75000"/>
                  </a:schemeClr>
                </a:solidFill>
              </a:rPr>
              <a:t>sets of </a:t>
            </a:r>
            <a:r>
              <a:rPr lang="en-AU" dirty="0">
                <a:solidFill>
                  <a:schemeClr val="tx2">
                    <a:lumMod val="75000"/>
                  </a:schemeClr>
                </a:solidFill>
              </a:rPr>
              <a:t>autonomous learning </a:t>
            </a:r>
            <a:r>
              <a:rPr lang="en-AU" dirty="0" smtClean="0">
                <a:solidFill>
                  <a:schemeClr val="tx2">
                    <a:lumMod val="75000"/>
                  </a:schemeClr>
                </a:solidFill>
              </a:rPr>
              <a:t>behaviours,</a:t>
            </a:r>
          </a:p>
          <a:p>
            <a:pPr lvl="1" eaLnBrk="1" hangingPunct="1">
              <a:spcBef>
                <a:spcPct val="0"/>
              </a:spcBef>
              <a:buFont typeface="Arial" pitchFamily="34" charset="0"/>
              <a:buChar char="•"/>
            </a:pPr>
            <a:r>
              <a:rPr lang="en-AU" dirty="0" smtClean="0">
                <a:solidFill>
                  <a:schemeClr val="tx2">
                    <a:lumMod val="75000"/>
                  </a:schemeClr>
                </a:solidFill>
              </a:rPr>
              <a:t>like </a:t>
            </a:r>
            <a:r>
              <a:rPr lang="en-AU" dirty="0">
                <a:solidFill>
                  <a:schemeClr val="tx2">
                    <a:lumMod val="75000"/>
                  </a:schemeClr>
                </a:solidFill>
              </a:rPr>
              <a:t>learning alone with their highly personalized plan </a:t>
            </a:r>
            <a:r>
              <a:rPr lang="en-AU" dirty="0" smtClean="0">
                <a:solidFill>
                  <a:schemeClr val="tx2">
                    <a:lumMod val="75000"/>
                  </a:schemeClr>
                </a:solidFill>
              </a:rPr>
              <a:t>&amp; in </a:t>
            </a:r>
            <a:r>
              <a:rPr lang="en-AU" dirty="0">
                <a:solidFill>
                  <a:schemeClr val="tx2">
                    <a:lumMod val="75000"/>
                  </a:schemeClr>
                </a:solidFill>
              </a:rPr>
              <a:t>their own way or </a:t>
            </a:r>
            <a:r>
              <a:rPr lang="en-AU" dirty="0" smtClean="0">
                <a:solidFill>
                  <a:schemeClr val="tx2">
                    <a:lumMod val="75000"/>
                  </a:schemeClr>
                </a:solidFill>
              </a:rPr>
              <a:t>working with </a:t>
            </a:r>
            <a:r>
              <a:rPr lang="en-AU" dirty="0">
                <a:solidFill>
                  <a:schemeClr val="tx2">
                    <a:lumMod val="75000"/>
                  </a:schemeClr>
                </a:solidFill>
              </a:rPr>
              <a:t>people other than their </a:t>
            </a:r>
            <a:r>
              <a:rPr lang="en-AU" dirty="0" smtClean="0">
                <a:solidFill>
                  <a:schemeClr val="tx2">
                    <a:lumMod val="75000"/>
                  </a:schemeClr>
                </a:solidFill>
              </a:rPr>
              <a:t>classmates,</a:t>
            </a:r>
          </a:p>
          <a:p>
            <a:pPr lvl="1" eaLnBrk="1" hangingPunct="1">
              <a:spcBef>
                <a:spcPct val="0"/>
              </a:spcBef>
              <a:buFont typeface="Arial" pitchFamily="34" charset="0"/>
              <a:buChar char="•"/>
            </a:pPr>
            <a:r>
              <a:rPr lang="en-AU" dirty="0" smtClean="0">
                <a:solidFill>
                  <a:schemeClr val="tx2">
                    <a:lumMod val="75000"/>
                  </a:schemeClr>
                </a:solidFill>
              </a:rPr>
              <a:t>use </a:t>
            </a:r>
            <a:r>
              <a:rPr lang="en-AU" dirty="0">
                <a:solidFill>
                  <a:schemeClr val="tx2">
                    <a:lumMod val="75000"/>
                  </a:schemeClr>
                </a:solidFill>
              </a:rPr>
              <a:t>their peers’ achievement </a:t>
            </a:r>
            <a:r>
              <a:rPr lang="en-AU" dirty="0" smtClean="0">
                <a:solidFill>
                  <a:schemeClr val="tx2">
                    <a:lumMod val="75000"/>
                  </a:schemeClr>
                </a:solidFill>
              </a:rPr>
              <a:t>&amp; progress </a:t>
            </a:r>
            <a:r>
              <a:rPr lang="en-AU" dirty="0">
                <a:solidFill>
                  <a:schemeClr val="tx2">
                    <a:lumMod val="75000"/>
                  </a:schemeClr>
                </a:solidFill>
              </a:rPr>
              <a:t>for the development of their own learning </a:t>
            </a:r>
            <a:r>
              <a:rPr lang="en-AU" dirty="0" smtClean="0">
                <a:solidFill>
                  <a:schemeClr val="tx2">
                    <a:lumMod val="75000"/>
                  </a:schemeClr>
                </a:solidFill>
              </a:rPr>
              <a:t>goals,</a:t>
            </a:r>
          </a:p>
          <a:p>
            <a:pPr lvl="1" eaLnBrk="1" hangingPunct="1">
              <a:spcBef>
                <a:spcPct val="0"/>
              </a:spcBef>
              <a:buFont typeface="Arial" pitchFamily="34" charset="0"/>
              <a:buChar char="•"/>
            </a:pPr>
            <a:r>
              <a:rPr lang="en-AU" dirty="0" smtClean="0">
                <a:solidFill>
                  <a:schemeClr val="tx2">
                    <a:lumMod val="75000"/>
                  </a:schemeClr>
                </a:solidFill>
              </a:rPr>
              <a:t>be </a:t>
            </a:r>
            <a:r>
              <a:rPr lang="en-AU" dirty="0">
                <a:solidFill>
                  <a:schemeClr val="tx2">
                    <a:lumMod val="75000"/>
                  </a:schemeClr>
                </a:solidFill>
              </a:rPr>
              <a:t>more committed to their learning plans regardless of social distracters or obstacles.</a:t>
            </a:r>
            <a:endParaRPr lang="en-AU" dirty="0" smtClean="0">
              <a:solidFill>
                <a:schemeClr val="tx2">
                  <a:lumMod val="75000"/>
                </a:schemeClr>
              </a:solidFill>
            </a:endParaRPr>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28</a:t>
            </a:fld>
            <a:endParaRPr lang="en-US" smtClean="0">
              <a:solidFill>
                <a:srgbClr val="244882"/>
              </a:solidFill>
            </a:endParaRPr>
          </a:p>
        </p:txBody>
      </p:sp>
    </p:spTree>
    <p:extLst>
      <p:ext uri="{BB962C8B-B14F-4D97-AF65-F5344CB8AC3E}">
        <p14:creationId xmlns:p14="http://schemas.microsoft.com/office/powerpoint/2010/main" val="4260257331"/>
      </p:ext>
    </p:extLst>
  </p:cSld>
  <p:clrMapOvr>
    <a:masterClrMapping/>
  </p:clrMapOvr>
  <p:transition spd="slow" advClick="0">
    <p:circl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431087" cy="692151"/>
          </a:xfrm>
        </p:spPr>
        <p:txBody>
          <a:bodyPr/>
          <a:lstStyle/>
          <a:p>
            <a:pPr eaLnBrk="1" hangingPunct="1"/>
            <a:r>
              <a:rPr lang="en-US" dirty="0" smtClean="0"/>
              <a:t>4. Findings</a:t>
            </a:r>
          </a:p>
        </p:txBody>
      </p:sp>
      <p:sp>
        <p:nvSpPr>
          <p:cNvPr id="6147" name="Content Placeholder 6"/>
          <p:cNvSpPr>
            <a:spLocks noGrp="1"/>
          </p:cNvSpPr>
          <p:nvPr>
            <p:ph idx="1"/>
          </p:nvPr>
        </p:nvSpPr>
        <p:spPr/>
        <p:txBody>
          <a:bodyPr/>
          <a:lstStyle/>
          <a:p>
            <a:pPr marL="0" indent="0" eaLnBrk="1" hangingPunct="1">
              <a:spcBef>
                <a:spcPct val="0"/>
              </a:spcBef>
              <a:spcAft>
                <a:spcPts val="1000"/>
              </a:spcAft>
              <a:buNone/>
            </a:pPr>
            <a:r>
              <a:rPr lang="en-AU" b="1" dirty="0"/>
              <a:t>Mediating factors associated with </a:t>
            </a:r>
            <a:r>
              <a:rPr lang="en-AU" b="1" dirty="0" smtClean="0"/>
              <a:t>attitude</a:t>
            </a:r>
          </a:p>
          <a:p>
            <a:pPr eaLnBrk="1" hangingPunct="1">
              <a:spcBef>
                <a:spcPct val="0"/>
              </a:spcBef>
              <a:spcAft>
                <a:spcPts val="1800"/>
              </a:spcAft>
              <a:buFont typeface="Wingdings" pitchFamily="2" charset="2"/>
              <a:buChar char="§"/>
            </a:pPr>
            <a:r>
              <a:rPr lang="en-AU" dirty="0" smtClean="0">
                <a:solidFill>
                  <a:srgbClr val="0000FF"/>
                </a:solidFill>
              </a:rPr>
              <a:t>Students </a:t>
            </a:r>
            <a:r>
              <a:rPr lang="en-AU" dirty="0">
                <a:solidFill>
                  <a:srgbClr val="0000FF"/>
                </a:solidFill>
              </a:rPr>
              <a:t>holding a positive attitude towards course textbooks tend to develop their learning behaviours based on the textbook activities. Meanwhile, other students’ learning behaviours are initiated and shaped by people and resources elsewhere. Perhaps this is one of the reasons for the development of various learning attempts that may not necessarily match with the course objectives. </a:t>
            </a:r>
            <a:endParaRPr lang="en-AU" dirty="0" smtClean="0">
              <a:solidFill>
                <a:srgbClr val="0000FF"/>
              </a:solidFill>
            </a:endParaRPr>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29</a:t>
            </a:fld>
            <a:endParaRPr lang="en-US" smtClean="0">
              <a:solidFill>
                <a:srgbClr val="244882"/>
              </a:solidFill>
            </a:endParaRPr>
          </a:p>
        </p:txBody>
      </p:sp>
    </p:spTree>
    <p:extLst>
      <p:ext uri="{BB962C8B-B14F-4D97-AF65-F5344CB8AC3E}">
        <p14:creationId xmlns:p14="http://schemas.microsoft.com/office/powerpoint/2010/main" val="8138398"/>
      </p:ext>
    </p:extLst>
  </p:cSld>
  <p:clrMapOvr>
    <a:masterClrMapping/>
  </p:clrMapOvr>
  <p:transition spd="slow" advClick="0">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431087" cy="692151"/>
          </a:xfrm>
        </p:spPr>
        <p:txBody>
          <a:bodyPr/>
          <a:lstStyle/>
          <a:p>
            <a:pPr eaLnBrk="1" hangingPunct="1"/>
            <a:r>
              <a:rPr lang="en-US" dirty="0" smtClean="0"/>
              <a:t>1. Introduction</a:t>
            </a:r>
          </a:p>
        </p:txBody>
      </p:sp>
      <p:sp>
        <p:nvSpPr>
          <p:cNvPr id="6147" name="Content Placeholder 6"/>
          <p:cNvSpPr>
            <a:spLocks noGrp="1"/>
          </p:cNvSpPr>
          <p:nvPr>
            <p:ph idx="1"/>
          </p:nvPr>
        </p:nvSpPr>
        <p:spPr/>
        <p:txBody>
          <a:bodyPr/>
          <a:lstStyle/>
          <a:p>
            <a:pPr marL="0" indent="0" eaLnBrk="1" hangingPunct="1">
              <a:spcBef>
                <a:spcPct val="0"/>
              </a:spcBef>
              <a:spcAft>
                <a:spcPts val="1000"/>
              </a:spcAft>
              <a:buNone/>
            </a:pPr>
            <a:r>
              <a:rPr lang="en-AU" b="1" dirty="0" smtClean="0"/>
              <a:t>Living context &amp; learner autonomy</a:t>
            </a:r>
          </a:p>
          <a:p>
            <a:pPr marL="0" indent="0" eaLnBrk="1" hangingPunct="1">
              <a:spcBef>
                <a:spcPct val="0"/>
              </a:spcBef>
              <a:spcAft>
                <a:spcPts val="1000"/>
              </a:spcAft>
              <a:buNone/>
            </a:pPr>
            <a:endParaRPr lang="en-AU" dirty="0" smtClean="0"/>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3</a:t>
            </a:fld>
            <a:endParaRPr lang="en-US" smtClean="0">
              <a:solidFill>
                <a:srgbClr val="244882"/>
              </a:solidFill>
            </a:endParaRPr>
          </a:p>
        </p:txBody>
      </p:sp>
      <p:pic>
        <p:nvPicPr>
          <p:cNvPr id="4098" name="Picture 2" descr="http://t3.gstatic.com/images?q=tbn:ANd9GcTngsAkDf6G6UIXUTUiwHZx_nSOmNuGxgcqUvv4zPIspjt9b_4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1" y="1371600"/>
            <a:ext cx="4190999" cy="3155387"/>
          </a:xfrm>
          <a:prstGeom prst="rect">
            <a:avLst/>
          </a:prstGeom>
          <a:ln w="38100" cap="sq">
            <a:solidFill>
              <a:schemeClr val="accent6">
                <a:lumMod val="75000"/>
              </a:schemeClr>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4099" name="97A91ED2-C816-4FFC-80C6-D1C1169221A3" descr="97A91ED2-C816-4FFC-80C6-D1C1169221A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8155" y="3124200"/>
            <a:ext cx="4443845" cy="3258348"/>
          </a:xfrm>
          <a:prstGeom prst="rect">
            <a:avLst/>
          </a:prstGeom>
          <a:ln w="28575">
            <a:solidFill>
              <a:srgbClr val="0066FF"/>
            </a:solidFill>
            <a:miter lim="800000"/>
            <a:headEnd/>
            <a:tailEnd/>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transition spd="slow" advClick="0">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431087" cy="692151"/>
          </a:xfrm>
        </p:spPr>
        <p:txBody>
          <a:bodyPr/>
          <a:lstStyle/>
          <a:p>
            <a:pPr eaLnBrk="1" hangingPunct="1"/>
            <a:r>
              <a:rPr lang="en-US" dirty="0" smtClean="0"/>
              <a:t>4. Findings</a:t>
            </a:r>
          </a:p>
        </p:txBody>
      </p:sp>
      <p:sp>
        <p:nvSpPr>
          <p:cNvPr id="6147" name="Content Placeholder 6"/>
          <p:cNvSpPr>
            <a:spLocks noGrp="1"/>
          </p:cNvSpPr>
          <p:nvPr>
            <p:ph idx="1"/>
          </p:nvPr>
        </p:nvSpPr>
        <p:spPr/>
        <p:txBody>
          <a:bodyPr/>
          <a:lstStyle/>
          <a:p>
            <a:pPr marL="0" indent="0" eaLnBrk="1" hangingPunct="1">
              <a:spcBef>
                <a:spcPct val="0"/>
              </a:spcBef>
              <a:spcAft>
                <a:spcPts val="1000"/>
              </a:spcAft>
              <a:buNone/>
            </a:pPr>
            <a:r>
              <a:rPr lang="en-AU" b="1" dirty="0"/>
              <a:t>Mediating factors associated with </a:t>
            </a:r>
            <a:r>
              <a:rPr lang="en-AU" b="1" dirty="0" smtClean="0"/>
              <a:t>attitude</a:t>
            </a:r>
          </a:p>
          <a:p>
            <a:pPr eaLnBrk="1" hangingPunct="1">
              <a:spcBef>
                <a:spcPct val="0"/>
              </a:spcBef>
              <a:spcAft>
                <a:spcPts val="1800"/>
              </a:spcAft>
              <a:buFont typeface="Wingdings" pitchFamily="2" charset="2"/>
              <a:buChar char="§"/>
            </a:pPr>
            <a:r>
              <a:rPr lang="en-AU" dirty="0">
                <a:solidFill>
                  <a:srgbClr val="0000FF"/>
                </a:solidFill>
              </a:rPr>
              <a:t>It is also noted that students’ attitude towards a learning activity can be </a:t>
            </a:r>
            <a:r>
              <a:rPr lang="en-AU" b="1" i="1" dirty="0">
                <a:solidFill>
                  <a:srgbClr val="0000FF"/>
                </a:solidFill>
              </a:rPr>
              <a:t>reshaped</a:t>
            </a:r>
            <a:r>
              <a:rPr lang="en-AU" dirty="0">
                <a:solidFill>
                  <a:srgbClr val="0000FF"/>
                </a:solidFill>
              </a:rPr>
              <a:t> during their learning process, which changes their autonomous learning behaviours. This conclusion is an addition to the argument that different students can have different attitudes towards the same learning activity (Hart, 2002). In other words, teaching practice can play an important role in changing students’ attitudes towards a learning space by helping them recognize the advantages of taking part in it.</a:t>
            </a:r>
            <a:endParaRPr lang="en-AU" dirty="0" smtClean="0">
              <a:solidFill>
                <a:srgbClr val="0000FF"/>
              </a:solidFill>
            </a:endParaRPr>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30</a:t>
            </a:fld>
            <a:endParaRPr lang="en-US" smtClean="0">
              <a:solidFill>
                <a:srgbClr val="244882"/>
              </a:solidFill>
            </a:endParaRPr>
          </a:p>
        </p:txBody>
      </p:sp>
    </p:spTree>
    <p:extLst>
      <p:ext uri="{BB962C8B-B14F-4D97-AF65-F5344CB8AC3E}">
        <p14:creationId xmlns:p14="http://schemas.microsoft.com/office/powerpoint/2010/main" val="3179777359"/>
      </p:ext>
    </p:extLst>
  </p:cSld>
  <p:clrMapOvr>
    <a:masterClrMapping/>
  </p:clrMapOvr>
  <p:transition spd="slow" advClick="0">
    <p:circl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431087" cy="692151"/>
          </a:xfrm>
        </p:spPr>
        <p:txBody>
          <a:bodyPr/>
          <a:lstStyle/>
          <a:p>
            <a:pPr eaLnBrk="1" hangingPunct="1"/>
            <a:r>
              <a:rPr lang="en-US" dirty="0" smtClean="0"/>
              <a:t>4. Findings</a:t>
            </a:r>
          </a:p>
        </p:txBody>
      </p:sp>
      <p:sp>
        <p:nvSpPr>
          <p:cNvPr id="6147" name="Content Placeholder 6"/>
          <p:cNvSpPr>
            <a:spLocks noGrp="1"/>
          </p:cNvSpPr>
          <p:nvPr>
            <p:ph idx="1"/>
          </p:nvPr>
        </p:nvSpPr>
        <p:spPr/>
        <p:txBody>
          <a:bodyPr/>
          <a:lstStyle/>
          <a:p>
            <a:pPr marL="0" indent="0" eaLnBrk="1" hangingPunct="1">
              <a:spcBef>
                <a:spcPct val="0"/>
              </a:spcBef>
              <a:spcAft>
                <a:spcPts val="1000"/>
              </a:spcAft>
              <a:buNone/>
            </a:pPr>
            <a:r>
              <a:rPr lang="en-AU" b="1" dirty="0"/>
              <a:t>Mediating factors associated with </a:t>
            </a:r>
            <a:r>
              <a:rPr lang="en-AU" b="1" dirty="0" smtClean="0"/>
              <a:t>attitude</a:t>
            </a:r>
          </a:p>
          <a:p>
            <a:pPr eaLnBrk="1" hangingPunct="1">
              <a:spcBef>
                <a:spcPct val="0"/>
              </a:spcBef>
              <a:spcAft>
                <a:spcPts val="1800"/>
              </a:spcAft>
              <a:buFont typeface="Wingdings" pitchFamily="2" charset="2"/>
              <a:buChar char="§"/>
            </a:pPr>
            <a:r>
              <a:rPr lang="en-AU" dirty="0">
                <a:solidFill>
                  <a:srgbClr val="0000FF"/>
                </a:solidFill>
              </a:rPr>
              <a:t>Further analyses </a:t>
            </a:r>
            <a:r>
              <a:rPr lang="en-AU" dirty="0" smtClean="0">
                <a:solidFill>
                  <a:srgbClr val="0000FF"/>
                </a:solidFill>
              </a:rPr>
              <a:t>suggest </a:t>
            </a:r>
            <a:r>
              <a:rPr lang="en-AU" dirty="0">
                <a:solidFill>
                  <a:srgbClr val="0000FF"/>
                </a:solidFill>
              </a:rPr>
              <a:t>that even when students hold the same attitude towards a learning activity, their autonomous learning behaviours can be performed at </a:t>
            </a:r>
            <a:r>
              <a:rPr lang="en-AU" b="1" i="1" dirty="0">
                <a:solidFill>
                  <a:srgbClr val="0000FF"/>
                </a:solidFill>
              </a:rPr>
              <a:t>different levels</a:t>
            </a:r>
            <a:r>
              <a:rPr lang="en-AU" dirty="0">
                <a:solidFill>
                  <a:srgbClr val="0000FF"/>
                </a:solidFill>
              </a:rPr>
              <a:t>. For example, some students only do a spelling and grammatical check when reviewing their assignments, while others tend to focus more on the content although they all have a positive attitude towards this learning activity. This suggests either a difference in the level of attitude or the anticipation of social </a:t>
            </a:r>
            <a:r>
              <a:rPr lang="en-AU" dirty="0" smtClean="0">
                <a:solidFill>
                  <a:srgbClr val="0000FF"/>
                </a:solidFill>
              </a:rPr>
              <a:t>factors.</a:t>
            </a:r>
            <a:endParaRPr lang="en-AU" dirty="0" smtClean="0">
              <a:solidFill>
                <a:srgbClr val="0000FF"/>
              </a:solidFill>
            </a:endParaRPr>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31</a:t>
            </a:fld>
            <a:endParaRPr lang="en-US" smtClean="0">
              <a:solidFill>
                <a:srgbClr val="244882"/>
              </a:solidFill>
            </a:endParaRPr>
          </a:p>
        </p:txBody>
      </p:sp>
    </p:spTree>
    <p:extLst>
      <p:ext uri="{BB962C8B-B14F-4D97-AF65-F5344CB8AC3E}">
        <p14:creationId xmlns:p14="http://schemas.microsoft.com/office/powerpoint/2010/main" val="3756488712"/>
      </p:ext>
    </p:extLst>
  </p:cSld>
  <p:clrMapOvr>
    <a:masterClrMapping/>
  </p:clrMapOvr>
  <p:transition spd="slow" advClick="0">
    <p:circl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431087" cy="692151"/>
          </a:xfrm>
        </p:spPr>
        <p:txBody>
          <a:bodyPr/>
          <a:lstStyle/>
          <a:p>
            <a:pPr eaLnBrk="1" hangingPunct="1"/>
            <a:r>
              <a:rPr lang="en-US" dirty="0" smtClean="0"/>
              <a:t>4. Findings</a:t>
            </a:r>
          </a:p>
        </p:txBody>
      </p:sp>
      <p:sp>
        <p:nvSpPr>
          <p:cNvPr id="6147" name="Content Placeholder 6"/>
          <p:cNvSpPr>
            <a:spLocks noGrp="1"/>
          </p:cNvSpPr>
          <p:nvPr>
            <p:ph idx="1"/>
          </p:nvPr>
        </p:nvSpPr>
        <p:spPr>
          <a:xfrm>
            <a:off x="411163" y="838200"/>
            <a:ext cx="8580437" cy="5638800"/>
          </a:xfrm>
        </p:spPr>
        <p:txBody>
          <a:bodyPr/>
          <a:lstStyle/>
          <a:p>
            <a:pPr marL="0" indent="0" eaLnBrk="1" hangingPunct="1">
              <a:spcBef>
                <a:spcPct val="0"/>
              </a:spcBef>
              <a:spcAft>
                <a:spcPts val="1000"/>
              </a:spcAft>
              <a:buNone/>
            </a:pPr>
            <a:r>
              <a:rPr lang="en-AU" b="1" dirty="0"/>
              <a:t>Mediating factors associated with </a:t>
            </a:r>
            <a:r>
              <a:rPr lang="en-AU" b="1" dirty="0" smtClean="0"/>
              <a:t>attitude</a:t>
            </a:r>
          </a:p>
          <a:p>
            <a:pPr eaLnBrk="1" hangingPunct="1">
              <a:spcBef>
                <a:spcPct val="0"/>
              </a:spcBef>
              <a:spcAft>
                <a:spcPts val="1800"/>
              </a:spcAft>
              <a:buFont typeface="Wingdings" pitchFamily="2" charset="2"/>
              <a:buChar char="§"/>
            </a:pPr>
            <a:r>
              <a:rPr lang="en-AU" dirty="0">
                <a:solidFill>
                  <a:srgbClr val="0000FF"/>
                </a:solidFill>
              </a:rPr>
              <a:t>T</a:t>
            </a:r>
            <a:r>
              <a:rPr lang="en-AU" dirty="0" smtClean="0">
                <a:solidFill>
                  <a:srgbClr val="0000FF"/>
                </a:solidFill>
              </a:rPr>
              <a:t>eachers</a:t>
            </a:r>
            <a:r>
              <a:rPr lang="en-AU" dirty="0">
                <a:solidFill>
                  <a:srgbClr val="0000FF"/>
                </a:solidFill>
              </a:rPr>
              <a:t>’ instruction appears to be the most </a:t>
            </a:r>
            <a:r>
              <a:rPr lang="en-AU" dirty="0" smtClean="0">
                <a:solidFill>
                  <a:srgbClr val="0000FF"/>
                </a:solidFill>
              </a:rPr>
              <a:t>significant factor </a:t>
            </a:r>
            <a:r>
              <a:rPr lang="en-AU" dirty="0">
                <a:solidFill>
                  <a:srgbClr val="0000FF"/>
                </a:solidFill>
              </a:rPr>
              <a:t>influencing students’ attitude</a:t>
            </a:r>
            <a:r>
              <a:rPr lang="en-AU" dirty="0" smtClean="0">
                <a:solidFill>
                  <a:srgbClr val="0000FF"/>
                </a:solidFill>
              </a:rPr>
              <a:t>. Although most of the interviewees </a:t>
            </a:r>
            <a:r>
              <a:rPr lang="en-AU" dirty="0">
                <a:solidFill>
                  <a:srgbClr val="0000FF"/>
                </a:solidFill>
              </a:rPr>
              <a:t>reported that they did not develop their learning activities around the textbook, if their teachers asked them to do an activity in the book, they would definitely do so. They seem to automatically modify their attitude as instructed by the teachers. Their obedience seems to reflect the cultural and educational philosophy which is deeply rooted in the Vietnamese culture. </a:t>
            </a:r>
            <a:endParaRPr lang="en-AU" dirty="0" smtClean="0">
              <a:solidFill>
                <a:srgbClr val="0000FF"/>
              </a:solidFill>
            </a:endParaRPr>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32</a:t>
            </a:fld>
            <a:endParaRPr lang="en-US" smtClean="0">
              <a:solidFill>
                <a:srgbClr val="244882"/>
              </a:solidFill>
            </a:endParaRPr>
          </a:p>
        </p:txBody>
      </p:sp>
    </p:spTree>
    <p:extLst>
      <p:ext uri="{BB962C8B-B14F-4D97-AF65-F5344CB8AC3E}">
        <p14:creationId xmlns:p14="http://schemas.microsoft.com/office/powerpoint/2010/main" val="3183524862"/>
      </p:ext>
    </p:extLst>
  </p:cSld>
  <p:clrMapOvr>
    <a:masterClrMapping/>
  </p:clrMapOvr>
  <p:transition spd="slow" advClick="0">
    <p:circl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431087" cy="692151"/>
          </a:xfrm>
        </p:spPr>
        <p:txBody>
          <a:bodyPr/>
          <a:lstStyle/>
          <a:p>
            <a:pPr eaLnBrk="1" hangingPunct="1"/>
            <a:r>
              <a:rPr lang="en-US" dirty="0" smtClean="0"/>
              <a:t>4. Findings</a:t>
            </a:r>
          </a:p>
        </p:txBody>
      </p:sp>
      <p:sp>
        <p:nvSpPr>
          <p:cNvPr id="6147" name="Content Placeholder 6"/>
          <p:cNvSpPr>
            <a:spLocks noGrp="1"/>
          </p:cNvSpPr>
          <p:nvPr>
            <p:ph idx="1"/>
          </p:nvPr>
        </p:nvSpPr>
        <p:spPr>
          <a:xfrm>
            <a:off x="411163" y="838200"/>
            <a:ext cx="8580437" cy="5638800"/>
          </a:xfrm>
        </p:spPr>
        <p:txBody>
          <a:bodyPr/>
          <a:lstStyle/>
          <a:p>
            <a:pPr marL="0" indent="0" eaLnBrk="1" hangingPunct="1">
              <a:spcBef>
                <a:spcPct val="0"/>
              </a:spcBef>
              <a:spcAft>
                <a:spcPts val="1000"/>
              </a:spcAft>
              <a:buNone/>
            </a:pPr>
            <a:r>
              <a:rPr lang="en-AU" b="1" dirty="0"/>
              <a:t>Mediating factors associated with </a:t>
            </a:r>
            <a:r>
              <a:rPr lang="en-AU" b="1" dirty="0" smtClean="0"/>
              <a:t>attitude</a:t>
            </a:r>
          </a:p>
          <a:p>
            <a:pPr eaLnBrk="1" hangingPunct="1">
              <a:spcBef>
                <a:spcPct val="0"/>
              </a:spcBef>
              <a:spcAft>
                <a:spcPts val="1800"/>
              </a:spcAft>
              <a:buFont typeface="Wingdings" pitchFamily="2" charset="2"/>
              <a:buChar char="§"/>
            </a:pPr>
            <a:r>
              <a:rPr lang="en-AU" dirty="0" smtClean="0">
                <a:solidFill>
                  <a:srgbClr val="0000FF"/>
                </a:solidFill>
              </a:rPr>
              <a:t>Students </a:t>
            </a:r>
            <a:r>
              <a:rPr lang="en-AU" dirty="0">
                <a:solidFill>
                  <a:srgbClr val="0000FF"/>
                </a:solidFill>
              </a:rPr>
              <a:t>did not seem to perceive any zone for learner autonomy development when teachers are involved. </a:t>
            </a:r>
            <a:r>
              <a:rPr lang="en-AU" dirty="0" smtClean="0">
                <a:solidFill>
                  <a:srgbClr val="0000FF"/>
                </a:solidFill>
              </a:rPr>
              <a:t>This </a:t>
            </a:r>
            <a:r>
              <a:rPr lang="en-AU" dirty="0">
                <a:solidFill>
                  <a:srgbClr val="0000FF"/>
                </a:solidFill>
              </a:rPr>
              <a:t>makes the role of teachers even more critical in nurturing learner </a:t>
            </a:r>
            <a:r>
              <a:rPr lang="en-AU" dirty="0" smtClean="0">
                <a:solidFill>
                  <a:srgbClr val="0000FF"/>
                </a:solidFill>
              </a:rPr>
              <a:t>autonomy. Students </a:t>
            </a:r>
            <a:r>
              <a:rPr lang="en-AU" dirty="0">
                <a:solidFill>
                  <a:srgbClr val="0000FF"/>
                </a:solidFill>
              </a:rPr>
              <a:t>may have a negative attitude towards an initiative at </a:t>
            </a:r>
            <a:r>
              <a:rPr lang="en-AU" dirty="0" smtClean="0">
                <a:solidFill>
                  <a:srgbClr val="0000FF"/>
                </a:solidFill>
              </a:rPr>
              <a:t>first; </a:t>
            </a:r>
            <a:r>
              <a:rPr lang="en-AU" dirty="0">
                <a:solidFill>
                  <a:srgbClr val="0000FF"/>
                </a:solidFill>
              </a:rPr>
              <a:t>but when they actually take part in that </a:t>
            </a:r>
            <a:r>
              <a:rPr lang="en-AU" dirty="0" smtClean="0">
                <a:solidFill>
                  <a:srgbClr val="0000FF"/>
                </a:solidFill>
              </a:rPr>
              <a:t>initiative as instructed by teachers, they </a:t>
            </a:r>
            <a:r>
              <a:rPr lang="en-AU" dirty="0">
                <a:solidFill>
                  <a:srgbClr val="0000FF"/>
                </a:solidFill>
              </a:rPr>
              <a:t>have a chance to modify </a:t>
            </a:r>
            <a:r>
              <a:rPr lang="en-AU" dirty="0" smtClean="0">
                <a:solidFill>
                  <a:srgbClr val="0000FF"/>
                </a:solidFill>
              </a:rPr>
              <a:t>their attitude and engage better in the initiative.</a:t>
            </a:r>
            <a:endParaRPr lang="en-AU" dirty="0" smtClean="0">
              <a:solidFill>
                <a:srgbClr val="0000FF"/>
              </a:solidFill>
            </a:endParaRPr>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33</a:t>
            </a:fld>
            <a:endParaRPr lang="en-US" smtClean="0">
              <a:solidFill>
                <a:srgbClr val="244882"/>
              </a:solidFill>
            </a:endParaRPr>
          </a:p>
        </p:txBody>
      </p:sp>
    </p:spTree>
    <p:extLst>
      <p:ext uri="{BB962C8B-B14F-4D97-AF65-F5344CB8AC3E}">
        <p14:creationId xmlns:p14="http://schemas.microsoft.com/office/powerpoint/2010/main" val="3414931851"/>
      </p:ext>
    </p:extLst>
  </p:cSld>
  <p:clrMapOvr>
    <a:masterClrMapping/>
  </p:clrMapOvr>
  <p:transition spd="slow" advClick="0">
    <p:circl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431087" cy="692151"/>
          </a:xfrm>
        </p:spPr>
        <p:txBody>
          <a:bodyPr/>
          <a:lstStyle/>
          <a:p>
            <a:pPr eaLnBrk="1" hangingPunct="1"/>
            <a:r>
              <a:rPr lang="en-US" dirty="0" smtClean="0"/>
              <a:t>5. Implications</a:t>
            </a:r>
          </a:p>
        </p:txBody>
      </p:sp>
      <p:sp>
        <p:nvSpPr>
          <p:cNvPr id="6147" name="Content Placeholder 6"/>
          <p:cNvSpPr>
            <a:spLocks noGrp="1"/>
          </p:cNvSpPr>
          <p:nvPr>
            <p:ph idx="1"/>
          </p:nvPr>
        </p:nvSpPr>
        <p:spPr/>
        <p:txBody>
          <a:bodyPr/>
          <a:lstStyle/>
          <a:p>
            <a:pPr eaLnBrk="1" hangingPunct="1">
              <a:spcBef>
                <a:spcPct val="0"/>
              </a:spcBef>
              <a:spcAft>
                <a:spcPts val="1000"/>
              </a:spcAft>
              <a:buFont typeface="Wingdings" pitchFamily="2" charset="2"/>
              <a:buChar char="§"/>
            </a:pPr>
            <a:r>
              <a:rPr lang="en-AU" dirty="0" smtClean="0">
                <a:solidFill>
                  <a:srgbClr val="0000FF"/>
                </a:solidFill>
              </a:rPr>
              <a:t>Different </a:t>
            </a:r>
            <a:r>
              <a:rPr lang="en-AU" dirty="0">
                <a:solidFill>
                  <a:srgbClr val="0000FF"/>
                </a:solidFill>
              </a:rPr>
              <a:t>patterns of autonomous learning behaviours are triggered by variations in preference, motivation, and attitude. Although the analyses attempted to separate these factors when examining the performance of learner autonomy to maintain the clarity of the presentation, it is suggested that these factors interact with one another before having an effect on a learner.</a:t>
            </a:r>
            <a:endParaRPr lang="en-AU" dirty="0" smtClean="0">
              <a:solidFill>
                <a:srgbClr val="0000FF"/>
              </a:solidFill>
            </a:endParaRPr>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34</a:t>
            </a:fld>
            <a:endParaRPr lang="en-US" smtClean="0">
              <a:solidFill>
                <a:srgbClr val="244882"/>
              </a:solidFill>
            </a:endParaRPr>
          </a:p>
        </p:txBody>
      </p:sp>
    </p:spTree>
    <p:extLst>
      <p:ext uri="{BB962C8B-B14F-4D97-AF65-F5344CB8AC3E}">
        <p14:creationId xmlns:p14="http://schemas.microsoft.com/office/powerpoint/2010/main" val="2149117541"/>
      </p:ext>
    </p:extLst>
  </p:cSld>
  <p:clrMapOvr>
    <a:masterClrMapping/>
  </p:clrMapOvr>
  <p:transition spd="slow" advClick="0">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431087" cy="692151"/>
          </a:xfrm>
        </p:spPr>
        <p:txBody>
          <a:bodyPr/>
          <a:lstStyle/>
          <a:p>
            <a:pPr eaLnBrk="1" hangingPunct="1"/>
            <a:r>
              <a:rPr lang="en-US" dirty="0" smtClean="0"/>
              <a:t>5. Implications</a:t>
            </a:r>
          </a:p>
        </p:txBody>
      </p:sp>
      <p:sp>
        <p:nvSpPr>
          <p:cNvPr id="6147" name="Content Placeholder 6"/>
          <p:cNvSpPr>
            <a:spLocks noGrp="1"/>
          </p:cNvSpPr>
          <p:nvPr>
            <p:ph idx="1"/>
          </p:nvPr>
        </p:nvSpPr>
        <p:spPr>
          <a:xfrm>
            <a:off x="411163" y="838200"/>
            <a:ext cx="8656637" cy="5638800"/>
          </a:xfrm>
        </p:spPr>
        <p:txBody>
          <a:bodyPr/>
          <a:lstStyle/>
          <a:p>
            <a:pPr eaLnBrk="1" hangingPunct="1">
              <a:spcBef>
                <a:spcPct val="0"/>
              </a:spcBef>
              <a:spcAft>
                <a:spcPts val="1000"/>
              </a:spcAft>
              <a:buFont typeface="Wingdings" pitchFamily="2" charset="2"/>
              <a:buChar char="§"/>
            </a:pPr>
            <a:r>
              <a:rPr lang="en-AU" dirty="0">
                <a:solidFill>
                  <a:srgbClr val="0000FF"/>
                </a:solidFill>
              </a:rPr>
              <a:t>Preference, motivation, and attitude are </a:t>
            </a:r>
            <a:r>
              <a:rPr lang="en-AU" dirty="0" smtClean="0">
                <a:solidFill>
                  <a:srgbClr val="0000FF"/>
                </a:solidFill>
              </a:rPr>
              <a:t>mediated </a:t>
            </a:r>
            <a:r>
              <a:rPr lang="en-AU" dirty="0">
                <a:solidFill>
                  <a:srgbClr val="0000FF"/>
                </a:solidFill>
              </a:rPr>
              <a:t>by personal, situational, and social factors. Thus, teachers need to allow opportunities for </a:t>
            </a:r>
            <a:r>
              <a:rPr lang="en-AU" b="1" i="1" dirty="0">
                <a:solidFill>
                  <a:srgbClr val="0000FF"/>
                </a:solidFill>
              </a:rPr>
              <a:t>students to tailor learning activities</a:t>
            </a:r>
            <a:r>
              <a:rPr lang="en-AU" dirty="0">
                <a:solidFill>
                  <a:srgbClr val="0000FF"/>
                </a:solidFill>
              </a:rPr>
              <a:t> to suit their own self. Of course, this teaching and learning approach needs to be negotiated with students. They can be encouraged to use their </a:t>
            </a:r>
            <a:r>
              <a:rPr lang="en-AU" b="1" i="1" dirty="0">
                <a:solidFill>
                  <a:srgbClr val="0000FF"/>
                </a:solidFill>
              </a:rPr>
              <a:t>prior learning experience and personal strategies </a:t>
            </a:r>
            <a:r>
              <a:rPr lang="en-AU" dirty="0">
                <a:solidFill>
                  <a:srgbClr val="0000FF"/>
                </a:solidFill>
              </a:rPr>
              <a:t>flexibly during learning processes. They also have opportunities to </a:t>
            </a:r>
            <a:r>
              <a:rPr lang="en-AU" b="1" i="1" dirty="0">
                <a:solidFill>
                  <a:srgbClr val="0000FF"/>
                </a:solidFill>
              </a:rPr>
              <a:t>reflect</a:t>
            </a:r>
            <a:r>
              <a:rPr lang="en-AU" dirty="0">
                <a:solidFill>
                  <a:srgbClr val="0000FF"/>
                </a:solidFill>
              </a:rPr>
              <a:t> on their performance and </a:t>
            </a:r>
            <a:r>
              <a:rPr lang="en-AU" b="1" i="1" dirty="0">
                <a:solidFill>
                  <a:srgbClr val="0000FF"/>
                </a:solidFill>
              </a:rPr>
              <a:t>modify</a:t>
            </a:r>
            <a:r>
              <a:rPr lang="en-AU" dirty="0">
                <a:solidFill>
                  <a:srgbClr val="0000FF"/>
                </a:solidFill>
              </a:rPr>
              <a:t> their behaviours, </a:t>
            </a:r>
            <a:r>
              <a:rPr lang="en-AU" dirty="0" smtClean="0">
                <a:solidFill>
                  <a:srgbClr val="0000FF"/>
                </a:solidFill>
              </a:rPr>
              <a:t>when necessary</a:t>
            </a:r>
            <a:r>
              <a:rPr lang="en-AU" dirty="0">
                <a:solidFill>
                  <a:srgbClr val="0000FF"/>
                </a:solidFill>
              </a:rPr>
              <a:t>, to obtain better outcomes (Dam &amp; </a:t>
            </a:r>
            <a:r>
              <a:rPr lang="en-AU" dirty="0" err="1">
                <a:solidFill>
                  <a:srgbClr val="0000FF"/>
                </a:solidFill>
              </a:rPr>
              <a:t>Legenhausen</a:t>
            </a:r>
            <a:r>
              <a:rPr lang="en-AU" dirty="0">
                <a:solidFill>
                  <a:srgbClr val="0000FF"/>
                </a:solidFill>
              </a:rPr>
              <a:t>, 2010). </a:t>
            </a:r>
            <a:endParaRPr lang="en-AU" dirty="0" smtClean="0">
              <a:solidFill>
                <a:srgbClr val="0000FF"/>
              </a:solidFill>
            </a:endParaRPr>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35</a:t>
            </a:fld>
            <a:endParaRPr lang="en-US" smtClean="0">
              <a:solidFill>
                <a:srgbClr val="244882"/>
              </a:solidFill>
            </a:endParaRPr>
          </a:p>
        </p:txBody>
      </p:sp>
    </p:spTree>
    <p:extLst>
      <p:ext uri="{BB962C8B-B14F-4D97-AF65-F5344CB8AC3E}">
        <p14:creationId xmlns:p14="http://schemas.microsoft.com/office/powerpoint/2010/main" val="1230136064"/>
      </p:ext>
    </p:extLst>
  </p:cSld>
  <p:clrMapOvr>
    <a:masterClrMapping/>
  </p:clrMapOvr>
  <p:transition spd="slow" advClick="0">
    <p:circl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p:cNvSpPr>
            <a:spLocks noGrp="1" noChangeArrowheads="1"/>
          </p:cNvSpPr>
          <p:nvPr>
            <p:ph type="subTitle" sz="quarter" idx="1"/>
          </p:nvPr>
        </p:nvSpPr>
        <p:spPr>
          <a:xfrm>
            <a:off x="76200" y="2438400"/>
            <a:ext cx="8915400" cy="1657290"/>
          </a:xfrm>
        </p:spPr>
        <p:txBody>
          <a:bodyPr anchor="ctr"/>
          <a:lstStyle/>
          <a:p>
            <a:pPr eaLnBrk="1" hangingPunct="1"/>
            <a:r>
              <a:rPr lang="en-AU" sz="7200" b="0" dirty="0">
                <a:solidFill>
                  <a:srgbClr val="000099"/>
                </a:solidFill>
                <a:latin typeface="Bernard MT Condensed" pitchFamily="18" charset="0"/>
              </a:rPr>
              <a:t>Thank you!</a:t>
            </a:r>
          </a:p>
        </p:txBody>
      </p:sp>
      <p:sp>
        <p:nvSpPr>
          <p:cNvPr id="4100" name="Text Box 20"/>
          <p:cNvSpPr txBox="1">
            <a:spLocks noChangeArrowheads="1"/>
          </p:cNvSpPr>
          <p:nvPr/>
        </p:nvSpPr>
        <p:spPr bwMode="auto">
          <a:xfrm>
            <a:off x="1752600" y="4549835"/>
            <a:ext cx="5562600" cy="1241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tabLst>
                <a:tab pos="914400" algn="l"/>
                <a:tab pos="1081088" algn="l"/>
              </a:tabLst>
              <a:defRPr>
                <a:solidFill>
                  <a:schemeClr val="tx2"/>
                </a:solidFill>
                <a:latin typeface="Tahoma" pitchFamily="34" charset="0"/>
                <a:cs typeface="Arial" charset="0"/>
              </a:defRPr>
            </a:lvl1pPr>
            <a:lvl2pPr marL="742950" indent="-285750">
              <a:tabLst>
                <a:tab pos="914400" algn="l"/>
                <a:tab pos="1081088" algn="l"/>
              </a:tabLst>
              <a:defRPr>
                <a:solidFill>
                  <a:schemeClr val="tx2"/>
                </a:solidFill>
                <a:latin typeface="Tahoma" pitchFamily="34" charset="0"/>
                <a:cs typeface="Arial" charset="0"/>
              </a:defRPr>
            </a:lvl2pPr>
            <a:lvl3pPr marL="1143000" indent="-228600">
              <a:tabLst>
                <a:tab pos="914400" algn="l"/>
                <a:tab pos="1081088" algn="l"/>
              </a:tabLst>
              <a:defRPr>
                <a:solidFill>
                  <a:schemeClr val="tx2"/>
                </a:solidFill>
                <a:latin typeface="Tahoma" pitchFamily="34" charset="0"/>
                <a:cs typeface="Arial" charset="0"/>
              </a:defRPr>
            </a:lvl3pPr>
            <a:lvl4pPr marL="1600200" indent="-228600">
              <a:tabLst>
                <a:tab pos="914400" algn="l"/>
                <a:tab pos="1081088" algn="l"/>
              </a:tabLst>
              <a:defRPr>
                <a:solidFill>
                  <a:schemeClr val="tx2"/>
                </a:solidFill>
                <a:latin typeface="Tahoma" pitchFamily="34" charset="0"/>
                <a:cs typeface="Arial" charset="0"/>
              </a:defRPr>
            </a:lvl4pPr>
            <a:lvl5pPr marL="2057400" indent="-228600">
              <a:tabLst>
                <a:tab pos="914400" algn="l"/>
                <a:tab pos="1081088" algn="l"/>
              </a:tabLst>
              <a:defRPr>
                <a:solidFill>
                  <a:schemeClr val="tx2"/>
                </a:solidFill>
                <a:latin typeface="Tahoma" pitchFamily="34" charset="0"/>
                <a:cs typeface="Arial" charset="0"/>
              </a:defRPr>
            </a:lvl5pPr>
            <a:lvl6pPr marL="2514600" indent="-228600" eaLnBrk="0" fontAlgn="base" hangingPunct="0">
              <a:spcBef>
                <a:spcPct val="0"/>
              </a:spcBef>
              <a:spcAft>
                <a:spcPct val="0"/>
              </a:spcAft>
              <a:tabLst>
                <a:tab pos="914400" algn="l"/>
                <a:tab pos="1081088" algn="l"/>
              </a:tabLst>
              <a:defRPr>
                <a:solidFill>
                  <a:schemeClr val="tx2"/>
                </a:solidFill>
                <a:latin typeface="Tahoma" pitchFamily="34" charset="0"/>
                <a:cs typeface="Arial" charset="0"/>
              </a:defRPr>
            </a:lvl6pPr>
            <a:lvl7pPr marL="2971800" indent="-228600" eaLnBrk="0" fontAlgn="base" hangingPunct="0">
              <a:spcBef>
                <a:spcPct val="0"/>
              </a:spcBef>
              <a:spcAft>
                <a:spcPct val="0"/>
              </a:spcAft>
              <a:tabLst>
                <a:tab pos="914400" algn="l"/>
                <a:tab pos="1081088" algn="l"/>
              </a:tabLst>
              <a:defRPr>
                <a:solidFill>
                  <a:schemeClr val="tx2"/>
                </a:solidFill>
                <a:latin typeface="Tahoma" pitchFamily="34" charset="0"/>
                <a:cs typeface="Arial" charset="0"/>
              </a:defRPr>
            </a:lvl7pPr>
            <a:lvl8pPr marL="3429000" indent="-228600" eaLnBrk="0" fontAlgn="base" hangingPunct="0">
              <a:spcBef>
                <a:spcPct val="0"/>
              </a:spcBef>
              <a:spcAft>
                <a:spcPct val="0"/>
              </a:spcAft>
              <a:tabLst>
                <a:tab pos="914400" algn="l"/>
                <a:tab pos="1081088" algn="l"/>
              </a:tabLst>
              <a:defRPr>
                <a:solidFill>
                  <a:schemeClr val="tx2"/>
                </a:solidFill>
                <a:latin typeface="Tahoma" pitchFamily="34" charset="0"/>
                <a:cs typeface="Arial" charset="0"/>
              </a:defRPr>
            </a:lvl8pPr>
            <a:lvl9pPr marL="3886200" indent="-228600" eaLnBrk="0" fontAlgn="base" hangingPunct="0">
              <a:spcBef>
                <a:spcPct val="0"/>
              </a:spcBef>
              <a:spcAft>
                <a:spcPct val="0"/>
              </a:spcAft>
              <a:tabLst>
                <a:tab pos="914400" algn="l"/>
                <a:tab pos="1081088" algn="l"/>
              </a:tabLst>
              <a:defRPr>
                <a:solidFill>
                  <a:schemeClr val="tx2"/>
                </a:solidFill>
                <a:latin typeface="Tahoma" pitchFamily="34" charset="0"/>
                <a:cs typeface="Arial" charset="0"/>
              </a:defRPr>
            </a:lvl9pPr>
          </a:lstStyle>
          <a:p>
            <a:pPr algn="ctr" eaLnBrk="1" hangingPunct="1">
              <a:spcBef>
                <a:spcPts val="200"/>
              </a:spcBef>
              <a:spcAft>
                <a:spcPts val="200"/>
              </a:spcAft>
            </a:pPr>
            <a:r>
              <a:rPr lang="en-US" sz="2800" b="1" dirty="0" smtClean="0">
                <a:solidFill>
                  <a:srgbClr val="0000FF"/>
                </a:solidFill>
              </a:rPr>
              <a:t>Tin T. Dang, PhD</a:t>
            </a:r>
          </a:p>
          <a:p>
            <a:pPr algn="ctr" eaLnBrk="1" hangingPunct="1">
              <a:spcBef>
                <a:spcPts val="200"/>
              </a:spcBef>
              <a:spcAft>
                <a:spcPts val="200"/>
              </a:spcAft>
            </a:pPr>
            <a:r>
              <a:rPr lang="en-US" sz="2000" dirty="0" err="1" smtClean="0">
                <a:solidFill>
                  <a:srgbClr val="0000FF"/>
                </a:solidFill>
              </a:rPr>
              <a:t>PetroVietnam</a:t>
            </a:r>
            <a:r>
              <a:rPr lang="en-US" sz="2000" dirty="0" smtClean="0">
                <a:solidFill>
                  <a:srgbClr val="0000FF"/>
                </a:solidFill>
              </a:rPr>
              <a:t> University</a:t>
            </a:r>
            <a:endParaRPr lang="en-US" sz="2000" dirty="0">
              <a:solidFill>
                <a:srgbClr val="0000FF"/>
              </a:solidFill>
            </a:endParaRPr>
          </a:p>
          <a:p>
            <a:pPr algn="ctr" eaLnBrk="1" hangingPunct="1">
              <a:spcBef>
                <a:spcPts val="200"/>
              </a:spcBef>
              <a:spcAft>
                <a:spcPts val="200"/>
              </a:spcAft>
            </a:pPr>
            <a:r>
              <a:rPr lang="en-US" sz="2000" dirty="0" smtClean="0">
                <a:solidFill>
                  <a:srgbClr val="0000FF"/>
                </a:solidFill>
              </a:rPr>
              <a:t>tin.dang@pvu.edu.vn</a:t>
            </a:r>
          </a:p>
        </p:txBody>
      </p:sp>
      <p:pic>
        <p:nvPicPr>
          <p:cNvPr id="26626" name="Picture 2" descr="D:\Downloads\2013\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799" y="126422"/>
            <a:ext cx="1447801" cy="200717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SEAMEO RETRA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304800"/>
            <a:ext cx="7010400" cy="1059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1484013"/>
      </p:ext>
    </p:extLst>
  </p:cSld>
  <p:clrMapOvr>
    <a:masterClrMapping/>
  </p:clrMapOvr>
  <p:transition spd="slow" advClick="0">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431087" cy="692151"/>
          </a:xfrm>
        </p:spPr>
        <p:txBody>
          <a:bodyPr/>
          <a:lstStyle/>
          <a:p>
            <a:pPr eaLnBrk="1" hangingPunct="1"/>
            <a:r>
              <a:rPr lang="en-US" dirty="0" smtClean="0"/>
              <a:t>1. Introduction</a:t>
            </a:r>
          </a:p>
        </p:txBody>
      </p:sp>
      <p:sp>
        <p:nvSpPr>
          <p:cNvPr id="6147" name="Content Placeholder 6"/>
          <p:cNvSpPr>
            <a:spLocks noGrp="1"/>
          </p:cNvSpPr>
          <p:nvPr>
            <p:ph idx="1"/>
          </p:nvPr>
        </p:nvSpPr>
        <p:spPr/>
        <p:txBody>
          <a:bodyPr/>
          <a:lstStyle/>
          <a:p>
            <a:pPr marL="0" indent="0" eaLnBrk="1" hangingPunct="1">
              <a:spcBef>
                <a:spcPct val="0"/>
              </a:spcBef>
              <a:spcAft>
                <a:spcPts val="1000"/>
              </a:spcAft>
              <a:buNone/>
            </a:pPr>
            <a:r>
              <a:rPr lang="en-AU" b="1" dirty="0" smtClean="0"/>
              <a:t>Living context &amp; learner autonomy</a:t>
            </a:r>
          </a:p>
          <a:p>
            <a:pPr marL="0" indent="0" eaLnBrk="1" hangingPunct="1">
              <a:spcBef>
                <a:spcPct val="0"/>
              </a:spcBef>
              <a:spcAft>
                <a:spcPts val="1000"/>
              </a:spcAft>
              <a:buNone/>
            </a:pPr>
            <a:endParaRPr lang="en-AU" dirty="0" smtClean="0"/>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4</a:t>
            </a:fld>
            <a:endParaRPr lang="en-US" smtClean="0">
              <a:solidFill>
                <a:srgbClr val="244882"/>
              </a:solidFill>
            </a:endParaRPr>
          </a:p>
        </p:txBody>
      </p:sp>
      <p:pic>
        <p:nvPicPr>
          <p:cNvPr id="2" name="Picture 2" descr="http://www.nationmultimedia.com/new/2011/10/14/national/images/30167646-01.jpg"/>
          <p:cNvPicPr>
            <a:picLocks noChangeAspect="1" noChangeArrowheads="1"/>
          </p:cNvPicPr>
          <p:nvPr/>
        </p:nvPicPr>
        <p:blipFill rotWithShape="1">
          <a:blip r:embed="rId2">
            <a:extLst>
              <a:ext uri="{28A0092B-C50C-407E-A947-70E740481C1C}">
                <a14:useLocalDpi xmlns:a14="http://schemas.microsoft.com/office/drawing/2010/main" val="0"/>
              </a:ext>
            </a:extLst>
          </a:blip>
          <a:srcRect l="5440" t="8889"/>
          <a:stretch/>
        </p:blipFill>
        <p:spPr bwMode="auto">
          <a:xfrm>
            <a:off x="4488180" y="1371600"/>
            <a:ext cx="4503420" cy="296799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http://allsaintshayward.org/school/pictures/current%20pictures/ActiveLearnersT1.jpg"/>
          <p:cNvPicPr>
            <a:picLocks noChangeAspect="1" noChangeArrowheads="1"/>
          </p:cNvPicPr>
          <p:nvPr/>
        </p:nvPicPr>
        <p:blipFill rotWithShape="1">
          <a:blip r:embed="rId3">
            <a:extLst>
              <a:ext uri="{28A0092B-C50C-407E-A947-70E740481C1C}">
                <a14:useLocalDpi xmlns:a14="http://schemas.microsoft.com/office/drawing/2010/main" val="0"/>
              </a:ext>
            </a:extLst>
          </a:blip>
          <a:srcRect l="22857" t="14579" b="18131"/>
          <a:stretch/>
        </p:blipFill>
        <p:spPr bwMode="auto">
          <a:xfrm>
            <a:off x="190500" y="3718560"/>
            <a:ext cx="51435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8471134"/>
      </p:ext>
    </p:extLst>
  </p:cSld>
  <p:clrMapOvr>
    <a:masterClrMapping/>
  </p:clrMapOvr>
  <p:transition spd="slow" advClick="0">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431087" cy="692151"/>
          </a:xfrm>
        </p:spPr>
        <p:txBody>
          <a:bodyPr/>
          <a:lstStyle/>
          <a:p>
            <a:pPr eaLnBrk="1" hangingPunct="1"/>
            <a:r>
              <a:rPr lang="en-US" dirty="0" smtClean="0"/>
              <a:t>1. Introduction</a:t>
            </a:r>
          </a:p>
        </p:txBody>
      </p:sp>
      <p:sp>
        <p:nvSpPr>
          <p:cNvPr id="6147" name="Content Placeholder 6"/>
          <p:cNvSpPr>
            <a:spLocks noGrp="1"/>
          </p:cNvSpPr>
          <p:nvPr>
            <p:ph idx="1"/>
          </p:nvPr>
        </p:nvSpPr>
        <p:spPr/>
        <p:txBody>
          <a:bodyPr/>
          <a:lstStyle/>
          <a:p>
            <a:pPr marL="0" indent="0" eaLnBrk="1" hangingPunct="1">
              <a:spcBef>
                <a:spcPct val="0"/>
              </a:spcBef>
              <a:spcAft>
                <a:spcPts val="1000"/>
              </a:spcAft>
              <a:buNone/>
            </a:pPr>
            <a:r>
              <a:rPr lang="en-AU" b="1" dirty="0" smtClean="0"/>
              <a:t>Living context &amp; learner autonomy</a:t>
            </a:r>
          </a:p>
          <a:p>
            <a:pPr marL="0" indent="0" eaLnBrk="1" hangingPunct="1">
              <a:spcBef>
                <a:spcPct val="0"/>
              </a:spcBef>
              <a:spcAft>
                <a:spcPts val="1000"/>
              </a:spcAft>
              <a:buNone/>
            </a:pPr>
            <a:endParaRPr lang="en-AU" sz="500" dirty="0" smtClean="0"/>
          </a:p>
          <a:p>
            <a:pPr marL="0" indent="0" eaLnBrk="1" hangingPunct="1">
              <a:spcBef>
                <a:spcPct val="0"/>
              </a:spcBef>
              <a:spcAft>
                <a:spcPts val="1000"/>
              </a:spcAft>
              <a:buNone/>
            </a:pPr>
            <a:r>
              <a:rPr lang="en-AU" dirty="0" smtClean="0">
                <a:solidFill>
                  <a:srgbClr val="0000FF"/>
                </a:solidFill>
              </a:rPr>
              <a:t>Learner autonomy is understood as a </a:t>
            </a:r>
            <a:r>
              <a:rPr lang="en-AU" b="1" i="1" dirty="0" smtClean="0">
                <a:solidFill>
                  <a:srgbClr val="0000FF"/>
                </a:solidFill>
              </a:rPr>
              <a:t>socio-cultural construct</a:t>
            </a:r>
            <a:r>
              <a:rPr lang="en-AU" dirty="0" smtClean="0">
                <a:solidFill>
                  <a:srgbClr val="0000FF"/>
                </a:solidFill>
              </a:rPr>
              <a:t>. Thus, the formation, development, and manifestation of learner autonomy is contextually driven.</a:t>
            </a:r>
          </a:p>
          <a:p>
            <a:pPr marL="0" indent="0" eaLnBrk="1" hangingPunct="1">
              <a:spcBef>
                <a:spcPct val="0"/>
              </a:spcBef>
              <a:spcAft>
                <a:spcPts val="1000"/>
              </a:spcAft>
              <a:buNone/>
            </a:pPr>
            <a:endParaRPr lang="en-AU" sz="1600" dirty="0">
              <a:solidFill>
                <a:srgbClr val="0000FF"/>
              </a:solidFill>
            </a:endParaRPr>
          </a:p>
          <a:p>
            <a:pPr marL="0" indent="0" eaLnBrk="1" hangingPunct="1">
              <a:spcBef>
                <a:spcPct val="0"/>
              </a:spcBef>
              <a:spcAft>
                <a:spcPts val="1000"/>
              </a:spcAft>
              <a:buNone/>
            </a:pPr>
            <a:r>
              <a:rPr lang="en-AU" dirty="0" smtClean="0">
                <a:solidFill>
                  <a:srgbClr val="0000FF"/>
                </a:solidFill>
              </a:rPr>
              <a:t>To understand learner autonomy, it is necessary to investigate the mediating </a:t>
            </a:r>
            <a:r>
              <a:rPr lang="en-AU" dirty="0">
                <a:solidFill>
                  <a:srgbClr val="0000FF"/>
                </a:solidFill>
              </a:rPr>
              <a:t>factors at </a:t>
            </a:r>
            <a:r>
              <a:rPr lang="en-AU" b="1" i="1" dirty="0">
                <a:solidFill>
                  <a:srgbClr val="0000FF"/>
                </a:solidFill>
              </a:rPr>
              <a:t>personal, situational, and cultural </a:t>
            </a:r>
            <a:r>
              <a:rPr lang="en-AU" dirty="0" smtClean="0">
                <a:solidFill>
                  <a:srgbClr val="0000FF"/>
                </a:solidFill>
              </a:rPr>
              <a:t>levels.</a:t>
            </a:r>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5</a:t>
            </a:fld>
            <a:endParaRPr lang="en-US" smtClean="0">
              <a:solidFill>
                <a:srgbClr val="244882"/>
              </a:solidFill>
            </a:endParaRPr>
          </a:p>
        </p:txBody>
      </p:sp>
    </p:spTree>
    <p:extLst>
      <p:ext uri="{BB962C8B-B14F-4D97-AF65-F5344CB8AC3E}">
        <p14:creationId xmlns:p14="http://schemas.microsoft.com/office/powerpoint/2010/main" val="1513731796"/>
      </p:ext>
    </p:extLst>
  </p:cSld>
  <p:clrMapOvr>
    <a:masterClrMapping/>
  </p:clrMapOvr>
  <p:transition spd="slow" advClick="0">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431087" cy="692151"/>
          </a:xfrm>
        </p:spPr>
        <p:txBody>
          <a:bodyPr/>
          <a:lstStyle/>
          <a:p>
            <a:pPr eaLnBrk="1" hangingPunct="1"/>
            <a:r>
              <a:rPr lang="en-US" dirty="0" smtClean="0"/>
              <a:t>1. Introduction</a:t>
            </a:r>
          </a:p>
        </p:txBody>
      </p:sp>
      <p:sp>
        <p:nvSpPr>
          <p:cNvPr id="6147" name="Content Placeholder 6"/>
          <p:cNvSpPr>
            <a:spLocks noGrp="1"/>
          </p:cNvSpPr>
          <p:nvPr>
            <p:ph idx="1"/>
          </p:nvPr>
        </p:nvSpPr>
        <p:spPr/>
        <p:txBody>
          <a:bodyPr/>
          <a:lstStyle/>
          <a:p>
            <a:pPr marL="0" indent="0" eaLnBrk="1" hangingPunct="1">
              <a:spcBef>
                <a:spcPct val="0"/>
              </a:spcBef>
              <a:spcAft>
                <a:spcPts val="1000"/>
              </a:spcAft>
              <a:buNone/>
            </a:pPr>
            <a:r>
              <a:rPr lang="en-AU" sz="3200" dirty="0" smtClean="0">
                <a:solidFill>
                  <a:srgbClr val="0000FF"/>
                </a:solidFill>
              </a:rPr>
              <a:t>This study is designed to understand</a:t>
            </a:r>
          </a:p>
          <a:p>
            <a:pPr marL="0" indent="0" eaLnBrk="1" hangingPunct="1">
              <a:spcBef>
                <a:spcPct val="0"/>
              </a:spcBef>
              <a:spcAft>
                <a:spcPts val="1000"/>
              </a:spcAft>
              <a:buNone/>
            </a:pPr>
            <a:endParaRPr lang="en-AU" sz="3200" dirty="0" smtClean="0">
              <a:solidFill>
                <a:srgbClr val="0000FF"/>
              </a:solidFill>
            </a:endParaRPr>
          </a:p>
          <a:p>
            <a:pPr marL="0" indent="0" eaLnBrk="1" hangingPunct="1">
              <a:spcBef>
                <a:spcPct val="0"/>
              </a:spcBef>
              <a:spcAft>
                <a:spcPts val="1000"/>
              </a:spcAft>
              <a:buNone/>
            </a:pPr>
            <a:endParaRPr lang="en-AU" sz="3200" dirty="0">
              <a:solidFill>
                <a:srgbClr val="0000FF"/>
              </a:solidFill>
            </a:endParaRPr>
          </a:p>
          <a:p>
            <a:pPr marL="0" indent="0" eaLnBrk="1" hangingPunct="1">
              <a:spcBef>
                <a:spcPct val="0"/>
              </a:spcBef>
              <a:spcAft>
                <a:spcPts val="1000"/>
              </a:spcAft>
              <a:buNone/>
            </a:pPr>
            <a:endParaRPr lang="en-AU" sz="3200" dirty="0" smtClean="0">
              <a:solidFill>
                <a:srgbClr val="0000FF"/>
              </a:solidFill>
            </a:endParaRPr>
          </a:p>
          <a:p>
            <a:pPr marL="0" indent="0" eaLnBrk="1" hangingPunct="1">
              <a:spcBef>
                <a:spcPct val="0"/>
              </a:spcBef>
              <a:spcAft>
                <a:spcPts val="1000"/>
              </a:spcAft>
              <a:buNone/>
            </a:pPr>
            <a:endParaRPr lang="en-AU" sz="3200" dirty="0">
              <a:solidFill>
                <a:srgbClr val="0000FF"/>
              </a:solidFill>
            </a:endParaRPr>
          </a:p>
          <a:p>
            <a:pPr marL="0" indent="0" eaLnBrk="1" hangingPunct="1">
              <a:spcBef>
                <a:spcPct val="0"/>
              </a:spcBef>
              <a:spcAft>
                <a:spcPts val="1000"/>
              </a:spcAft>
              <a:buNone/>
            </a:pPr>
            <a:r>
              <a:rPr lang="en-AU" sz="3200" dirty="0" smtClean="0">
                <a:solidFill>
                  <a:srgbClr val="0000FF"/>
                </a:solidFill>
              </a:rPr>
              <a:t>that might mediate Vietnamese EFL students’ performance of learner autonomy.</a:t>
            </a:r>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6</a:t>
            </a:fld>
            <a:endParaRPr lang="en-US" smtClean="0">
              <a:solidFill>
                <a:srgbClr val="244882"/>
              </a:solidFill>
            </a:endParaRPr>
          </a:p>
        </p:txBody>
      </p:sp>
      <p:graphicFrame>
        <p:nvGraphicFramePr>
          <p:cNvPr id="2" name="Diagram 1"/>
          <p:cNvGraphicFramePr/>
          <p:nvPr>
            <p:extLst>
              <p:ext uri="{D42A27DB-BD31-4B8C-83A1-F6EECF244321}">
                <p14:modId xmlns:p14="http://schemas.microsoft.com/office/powerpoint/2010/main" val="3030123429"/>
              </p:ext>
            </p:extLst>
          </p:nvPr>
        </p:nvGraphicFramePr>
        <p:xfrm>
          <a:off x="1143000" y="1676400"/>
          <a:ext cx="6934200"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bwMode="auto">
          <a:xfrm>
            <a:off x="228600" y="5029200"/>
            <a:ext cx="5943600" cy="685800"/>
          </a:xfrm>
          <a:prstGeom prst="rect">
            <a:avLst/>
          </a:prstGeom>
          <a:solidFill>
            <a:schemeClr val="accent1">
              <a:alpha val="35000"/>
            </a:schemeClr>
          </a:solidFill>
          <a:ln w="38100" cap="flat" cmpd="sng" algn="ctr">
            <a:solidFill>
              <a:srgbClr val="C00000"/>
            </a:solidFill>
            <a:prstDash val="solid"/>
            <a:round/>
            <a:headEnd type="none" w="med" len="med"/>
            <a:tailEnd type="none" w="med" len="med"/>
          </a:ln>
          <a:effectLst/>
          <a:extLst/>
        </p:spPr>
        <p:txBody>
          <a:bodyPr vert="horz" wrap="square" lIns="92075" tIns="46038" rIns="92075" bIns="46038" numCol="1" rtlCol="0" anchor="b"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0" i="0" u="none" strike="noStrike" cap="none" normalizeH="0" baseline="0" smtClean="0">
              <a:ln>
                <a:noFill/>
              </a:ln>
              <a:solidFill>
                <a:schemeClr val="tx2"/>
              </a:solidFill>
              <a:effectLst/>
              <a:latin typeface="Tahoma" panose="020B0604030504040204" pitchFamily="34" charset="0"/>
              <a:cs typeface="Arial" panose="020B0604020202020204" pitchFamily="34" charset="0"/>
            </a:endParaRPr>
          </a:p>
        </p:txBody>
      </p:sp>
      <p:sp>
        <p:nvSpPr>
          <p:cNvPr id="7" name="Rectangle 6"/>
          <p:cNvSpPr/>
          <p:nvPr/>
        </p:nvSpPr>
        <p:spPr bwMode="auto">
          <a:xfrm>
            <a:off x="1371600" y="2638319"/>
            <a:ext cx="6400800" cy="1324081"/>
          </a:xfrm>
          <a:prstGeom prst="rect">
            <a:avLst/>
          </a:prstGeom>
          <a:solidFill>
            <a:schemeClr val="accent1">
              <a:alpha val="22000"/>
            </a:schemeClr>
          </a:solidFill>
          <a:ln w="38100" cap="flat" cmpd="sng" algn="ctr">
            <a:solidFill>
              <a:srgbClr val="FF0000"/>
            </a:solidFill>
            <a:prstDash val="solid"/>
            <a:round/>
            <a:headEnd type="none" w="med" len="med"/>
            <a:tailEnd type="none" w="med" len="med"/>
          </a:ln>
          <a:effectLst/>
          <a:extLst/>
        </p:spPr>
        <p:txBody>
          <a:bodyPr vert="horz" wrap="square" lIns="92075" tIns="46038" rIns="92075" bIns="46038" numCol="1" rtlCol="0" anchor="b"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8000" b="0" i="0" u="none" strike="noStrike" cap="none" normalizeH="0" baseline="0" smtClean="0">
              <a:ln>
                <a:noFill/>
              </a:ln>
              <a:solidFill>
                <a:schemeClr val="tx2"/>
              </a:solidFill>
              <a:effectLst/>
              <a:latin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2255041823"/>
      </p:ext>
    </p:extLst>
  </p:cSld>
  <p:clrMapOvr>
    <a:masterClrMapping/>
  </p:clrMapOvr>
  <p:transition spd="slow" advClick="0">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431087" cy="692151"/>
          </a:xfrm>
        </p:spPr>
        <p:txBody>
          <a:bodyPr/>
          <a:lstStyle/>
          <a:p>
            <a:pPr eaLnBrk="1" hangingPunct="1"/>
            <a:r>
              <a:rPr lang="en-US" dirty="0"/>
              <a:t>2</a:t>
            </a:r>
            <a:r>
              <a:rPr lang="en-US" dirty="0" smtClean="0"/>
              <a:t>. Learner autonomy</a:t>
            </a:r>
          </a:p>
        </p:txBody>
      </p:sp>
      <p:sp>
        <p:nvSpPr>
          <p:cNvPr id="6147" name="Content Placeholder 6"/>
          <p:cNvSpPr>
            <a:spLocks noGrp="1"/>
          </p:cNvSpPr>
          <p:nvPr>
            <p:ph idx="1"/>
          </p:nvPr>
        </p:nvSpPr>
        <p:spPr/>
        <p:txBody>
          <a:bodyPr/>
          <a:lstStyle/>
          <a:p>
            <a:pPr marL="0" indent="0" eaLnBrk="1" hangingPunct="1">
              <a:spcBef>
                <a:spcPct val="0"/>
              </a:spcBef>
              <a:spcAft>
                <a:spcPts val="1000"/>
              </a:spcAft>
              <a:buNone/>
            </a:pPr>
            <a:r>
              <a:rPr lang="en-AU" b="1" dirty="0" smtClean="0"/>
              <a:t>The concept of learner autonomy</a:t>
            </a:r>
          </a:p>
          <a:p>
            <a:pPr marL="0" indent="0" eaLnBrk="1" hangingPunct="1">
              <a:spcBef>
                <a:spcPct val="0"/>
              </a:spcBef>
              <a:spcAft>
                <a:spcPts val="1000"/>
              </a:spcAft>
              <a:buNone/>
            </a:pPr>
            <a:endParaRPr lang="en-AU" sz="500" dirty="0" smtClean="0"/>
          </a:p>
          <a:p>
            <a:pPr marL="0" indent="0" eaLnBrk="1" hangingPunct="1">
              <a:spcBef>
                <a:spcPct val="0"/>
              </a:spcBef>
              <a:spcAft>
                <a:spcPts val="1800"/>
              </a:spcAft>
              <a:buNone/>
            </a:pPr>
            <a:r>
              <a:rPr lang="en-AU" dirty="0" smtClean="0">
                <a:solidFill>
                  <a:srgbClr val="0000FF"/>
                </a:solidFill>
              </a:rPr>
              <a:t>Learner </a:t>
            </a:r>
            <a:r>
              <a:rPr lang="en-AU" dirty="0">
                <a:solidFill>
                  <a:srgbClr val="0000FF"/>
                </a:solidFill>
              </a:rPr>
              <a:t>autonomy </a:t>
            </a:r>
            <a:r>
              <a:rPr lang="en-AU" dirty="0" smtClean="0">
                <a:solidFill>
                  <a:srgbClr val="0000FF"/>
                </a:solidFill>
              </a:rPr>
              <a:t>in L2 </a:t>
            </a:r>
            <a:r>
              <a:rPr lang="en-AU" dirty="0">
                <a:solidFill>
                  <a:srgbClr val="0000FF"/>
                </a:solidFill>
              </a:rPr>
              <a:t>learning is described as a very ‘complicated’ (Little, 2003) or ‘multifaceted’ construct (Smith &amp; </a:t>
            </a:r>
            <a:r>
              <a:rPr lang="en-AU" dirty="0" err="1">
                <a:solidFill>
                  <a:srgbClr val="0000FF"/>
                </a:solidFill>
              </a:rPr>
              <a:t>Ushioda</a:t>
            </a:r>
            <a:r>
              <a:rPr lang="en-AU" dirty="0">
                <a:solidFill>
                  <a:srgbClr val="0000FF"/>
                </a:solidFill>
              </a:rPr>
              <a:t>, 2009). </a:t>
            </a:r>
            <a:endParaRPr lang="en-AU" dirty="0" smtClean="0">
              <a:solidFill>
                <a:srgbClr val="0000FF"/>
              </a:solidFill>
            </a:endParaRPr>
          </a:p>
          <a:p>
            <a:pPr marL="0" indent="0" eaLnBrk="1" hangingPunct="1">
              <a:spcBef>
                <a:spcPct val="0"/>
              </a:spcBef>
              <a:spcAft>
                <a:spcPts val="1000"/>
              </a:spcAft>
              <a:buNone/>
            </a:pPr>
            <a:r>
              <a:rPr lang="en-AU" dirty="0" smtClean="0">
                <a:solidFill>
                  <a:srgbClr val="0000FF"/>
                </a:solidFill>
              </a:rPr>
              <a:t>Learner autonomy is </a:t>
            </a:r>
            <a:r>
              <a:rPr lang="en-AU" dirty="0">
                <a:solidFill>
                  <a:srgbClr val="0000FF"/>
                </a:solidFill>
              </a:rPr>
              <a:t>often defined as a capacity which enables learners to </a:t>
            </a:r>
            <a:r>
              <a:rPr lang="en-AU" b="1" i="1" dirty="0">
                <a:solidFill>
                  <a:srgbClr val="0000FF"/>
                </a:solidFill>
              </a:rPr>
              <a:t>control their learning activities </a:t>
            </a:r>
            <a:r>
              <a:rPr lang="en-AU" dirty="0">
                <a:solidFill>
                  <a:srgbClr val="0000FF"/>
                </a:solidFill>
              </a:rPr>
              <a:t>more effectively and engage in them more actively in both school and life-long learning (Dam, 1990; Little, 1991). </a:t>
            </a:r>
            <a:endParaRPr lang="en-AU" dirty="0" smtClean="0">
              <a:solidFill>
                <a:srgbClr val="0000FF"/>
              </a:solidFill>
            </a:endParaRPr>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7</a:t>
            </a:fld>
            <a:endParaRPr lang="en-US" smtClean="0">
              <a:solidFill>
                <a:srgbClr val="244882"/>
              </a:solidFill>
            </a:endParaRPr>
          </a:p>
        </p:txBody>
      </p:sp>
    </p:spTree>
    <p:extLst>
      <p:ext uri="{BB962C8B-B14F-4D97-AF65-F5344CB8AC3E}">
        <p14:creationId xmlns:p14="http://schemas.microsoft.com/office/powerpoint/2010/main" val="3254912574"/>
      </p:ext>
    </p:extLst>
  </p:cSld>
  <p:clrMapOvr>
    <a:masterClrMapping/>
  </p:clrMapOvr>
  <p:transition spd="slow" advClick="0">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431087" cy="692151"/>
          </a:xfrm>
        </p:spPr>
        <p:txBody>
          <a:bodyPr/>
          <a:lstStyle/>
          <a:p>
            <a:pPr eaLnBrk="1" hangingPunct="1"/>
            <a:r>
              <a:rPr lang="en-US" dirty="0"/>
              <a:t>2</a:t>
            </a:r>
            <a:r>
              <a:rPr lang="en-US" dirty="0" smtClean="0"/>
              <a:t>. Learner autonomy</a:t>
            </a:r>
          </a:p>
        </p:txBody>
      </p:sp>
      <p:sp>
        <p:nvSpPr>
          <p:cNvPr id="6147" name="Content Placeholder 6"/>
          <p:cNvSpPr>
            <a:spLocks noGrp="1"/>
          </p:cNvSpPr>
          <p:nvPr>
            <p:ph idx="1"/>
          </p:nvPr>
        </p:nvSpPr>
        <p:spPr/>
        <p:txBody>
          <a:bodyPr/>
          <a:lstStyle/>
          <a:p>
            <a:pPr marL="0" indent="0" eaLnBrk="1" hangingPunct="1">
              <a:spcBef>
                <a:spcPct val="0"/>
              </a:spcBef>
              <a:spcAft>
                <a:spcPts val="1000"/>
              </a:spcAft>
              <a:buNone/>
            </a:pPr>
            <a:r>
              <a:rPr lang="en-AU" b="1" dirty="0" smtClean="0"/>
              <a:t>The concept of learner autonomy</a:t>
            </a:r>
          </a:p>
          <a:p>
            <a:pPr marL="0" indent="0" eaLnBrk="1" hangingPunct="1">
              <a:spcBef>
                <a:spcPct val="0"/>
              </a:spcBef>
              <a:spcAft>
                <a:spcPts val="1000"/>
              </a:spcAft>
              <a:buNone/>
            </a:pPr>
            <a:endParaRPr lang="en-AU" dirty="0" smtClean="0">
              <a:solidFill>
                <a:srgbClr val="0000FF"/>
              </a:solidFill>
            </a:endParaRPr>
          </a:p>
          <a:p>
            <a:pPr marL="0" indent="0" eaLnBrk="1" hangingPunct="1">
              <a:spcBef>
                <a:spcPct val="0"/>
              </a:spcBef>
              <a:spcAft>
                <a:spcPts val="1000"/>
              </a:spcAft>
              <a:buNone/>
            </a:pPr>
            <a:endParaRPr lang="en-AU" dirty="0">
              <a:solidFill>
                <a:srgbClr val="0000FF"/>
              </a:solidFill>
            </a:endParaRPr>
          </a:p>
          <a:p>
            <a:pPr marL="0" indent="0" eaLnBrk="1" hangingPunct="1">
              <a:spcBef>
                <a:spcPct val="0"/>
              </a:spcBef>
              <a:spcAft>
                <a:spcPts val="1000"/>
              </a:spcAft>
              <a:buNone/>
            </a:pPr>
            <a:endParaRPr lang="en-AU" dirty="0" smtClean="0">
              <a:solidFill>
                <a:srgbClr val="0000FF"/>
              </a:solidFill>
            </a:endParaRPr>
          </a:p>
          <a:p>
            <a:pPr marL="0" indent="0" eaLnBrk="1" hangingPunct="1">
              <a:spcBef>
                <a:spcPct val="0"/>
              </a:spcBef>
              <a:spcAft>
                <a:spcPts val="1000"/>
              </a:spcAft>
              <a:buNone/>
            </a:pPr>
            <a:endParaRPr lang="en-AU" dirty="0">
              <a:solidFill>
                <a:srgbClr val="0000FF"/>
              </a:solidFill>
            </a:endParaRPr>
          </a:p>
          <a:p>
            <a:pPr marL="0" indent="0" eaLnBrk="1" hangingPunct="1">
              <a:spcBef>
                <a:spcPct val="0"/>
              </a:spcBef>
              <a:spcAft>
                <a:spcPts val="1000"/>
              </a:spcAft>
              <a:buNone/>
            </a:pPr>
            <a:endParaRPr lang="en-AU" dirty="0" smtClean="0">
              <a:solidFill>
                <a:srgbClr val="0000FF"/>
              </a:solidFill>
            </a:endParaRPr>
          </a:p>
          <a:p>
            <a:pPr marL="0" indent="0" eaLnBrk="1" hangingPunct="1">
              <a:spcBef>
                <a:spcPct val="0"/>
              </a:spcBef>
              <a:spcAft>
                <a:spcPts val="1000"/>
              </a:spcAft>
              <a:buNone/>
            </a:pPr>
            <a:endParaRPr lang="en-AU" dirty="0" smtClean="0">
              <a:solidFill>
                <a:srgbClr val="0000FF"/>
              </a:solidFill>
            </a:endParaRPr>
          </a:p>
          <a:p>
            <a:pPr marL="0" indent="0" algn="r" eaLnBrk="1" hangingPunct="1">
              <a:spcBef>
                <a:spcPct val="0"/>
              </a:spcBef>
              <a:spcAft>
                <a:spcPts val="1000"/>
              </a:spcAft>
              <a:buNone/>
            </a:pPr>
            <a:endParaRPr lang="en-AU" dirty="0" smtClean="0">
              <a:solidFill>
                <a:srgbClr val="0000FF"/>
              </a:solidFill>
            </a:endParaRPr>
          </a:p>
          <a:p>
            <a:pPr marL="0" indent="0" algn="r" eaLnBrk="1" hangingPunct="1">
              <a:spcBef>
                <a:spcPct val="0"/>
              </a:spcBef>
              <a:spcAft>
                <a:spcPts val="1000"/>
              </a:spcAft>
              <a:buNone/>
            </a:pPr>
            <a:r>
              <a:rPr lang="en-AU" dirty="0" smtClean="0">
                <a:solidFill>
                  <a:srgbClr val="0000FF"/>
                </a:solidFill>
              </a:rPr>
              <a:t>(Visualised from Little</a:t>
            </a:r>
            <a:r>
              <a:rPr lang="en-AU" dirty="0">
                <a:solidFill>
                  <a:srgbClr val="0000FF"/>
                </a:solidFill>
              </a:rPr>
              <a:t>, 2003</a:t>
            </a:r>
            <a:r>
              <a:rPr lang="en-AU" dirty="0" smtClean="0">
                <a:solidFill>
                  <a:srgbClr val="0000FF"/>
                </a:solidFill>
              </a:rPr>
              <a:t>)</a:t>
            </a:r>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8</a:t>
            </a:fld>
            <a:endParaRPr lang="en-US" smtClean="0">
              <a:solidFill>
                <a:srgbClr val="244882"/>
              </a:solidFill>
            </a:endParaRPr>
          </a:p>
        </p:txBody>
      </p:sp>
      <p:sp>
        <p:nvSpPr>
          <p:cNvPr id="16" name="Arc 15"/>
          <p:cNvSpPr/>
          <p:nvPr/>
        </p:nvSpPr>
        <p:spPr bwMode="auto">
          <a:xfrm>
            <a:off x="2519363" y="1979613"/>
            <a:ext cx="3806825" cy="3317875"/>
          </a:xfrm>
          <a:prstGeom prst="arc">
            <a:avLst>
              <a:gd name="adj1" fmla="val 16687458"/>
              <a:gd name="adj2" fmla="val 1746876"/>
            </a:avLst>
          </a:prstGeom>
          <a:noFill/>
          <a:ln w="50800" cap="flat" cmpd="sng" algn="ctr">
            <a:solidFill>
              <a:srgbClr val="C00000"/>
            </a:solidFill>
            <a:prstDash val="solid"/>
            <a:round/>
            <a:headEnd type="none" w="med" len="med"/>
            <a:tailEnd type="stealth" w="lg" len="med"/>
          </a:ln>
          <a:effectLst>
            <a:outerShdw blurRad="50800" dist="38100" dir="2700000" algn="tl" rotWithShape="0">
              <a:prstClr val="black">
                <a:alpha val="40000"/>
              </a:prstClr>
            </a:outerShdw>
          </a:effectLst>
        </p:spPr>
        <p:txBody>
          <a:bodyPr wrap="none" anchor="ctr"/>
          <a:lstStyle/>
          <a:p>
            <a:pPr>
              <a:defRPr/>
            </a:pPr>
            <a:endParaRPr lang="en-US"/>
          </a:p>
        </p:txBody>
      </p:sp>
      <p:sp>
        <p:nvSpPr>
          <p:cNvPr id="17" name="Arc 16"/>
          <p:cNvSpPr/>
          <p:nvPr/>
        </p:nvSpPr>
        <p:spPr bwMode="auto">
          <a:xfrm>
            <a:off x="2786063" y="1995488"/>
            <a:ext cx="3562350" cy="3338512"/>
          </a:xfrm>
          <a:prstGeom prst="arc">
            <a:avLst>
              <a:gd name="adj1" fmla="val 2265693"/>
              <a:gd name="adj2" fmla="val 8540878"/>
            </a:avLst>
          </a:prstGeom>
          <a:noFill/>
          <a:ln w="50800" cap="flat" cmpd="sng" algn="ctr">
            <a:solidFill>
              <a:srgbClr val="C00000"/>
            </a:solidFill>
            <a:prstDash val="solid"/>
            <a:round/>
            <a:headEnd type="none" w="med" len="med"/>
            <a:tailEnd type="stealth" w="lg" len="med"/>
          </a:ln>
          <a:effectLst>
            <a:outerShdw blurRad="50800" dist="38100" dir="2700000" algn="tl" rotWithShape="0">
              <a:prstClr val="black">
                <a:alpha val="40000"/>
              </a:prstClr>
            </a:outerShdw>
          </a:effectLst>
        </p:spPr>
        <p:txBody>
          <a:bodyPr wrap="none" anchor="ctr"/>
          <a:lstStyle/>
          <a:p>
            <a:pPr>
              <a:defRPr/>
            </a:pPr>
            <a:endParaRPr lang="en-US"/>
          </a:p>
        </p:txBody>
      </p:sp>
      <p:sp>
        <p:nvSpPr>
          <p:cNvPr id="18" name="Arc 17"/>
          <p:cNvSpPr/>
          <p:nvPr/>
        </p:nvSpPr>
        <p:spPr bwMode="auto">
          <a:xfrm>
            <a:off x="2795588" y="1979613"/>
            <a:ext cx="3822700" cy="3316287"/>
          </a:xfrm>
          <a:prstGeom prst="arc">
            <a:avLst>
              <a:gd name="adj1" fmla="val 9049388"/>
              <a:gd name="adj2" fmla="val 15952163"/>
            </a:avLst>
          </a:prstGeom>
          <a:noFill/>
          <a:ln w="50800" cap="flat" cmpd="sng" algn="ctr">
            <a:solidFill>
              <a:srgbClr val="C00000"/>
            </a:solidFill>
            <a:prstDash val="solid"/>
            <a:round/>
            <a:headEnd type="none" w="med" len="med"/>
            <a:tailEnd type="stealth" w="lg" len="med"/>
          </a:ln>
          <a:effectLst>
            <a:outerShdw blurRad="50800" dist="38100" dir="2700000" algn="tl" rotWithShape="0">
              <a:prstClr val="black">
                <a:alpha val="40000"/>
              </a:prstClr>
            </a:outerShdw>
          </a:effectLst>
        </p:spPr>
        <p:txBody>
          <a:bodyPr wrap="none" anchor="ctr"/>
          <a:lstStyle/>
          <a:p>
            <a:pPr>
              <a:defRPr/>
            </a:pPr>
            <a:endParaRPr lang="en-US"/>
          </a:p>
        </p:txBody>
      </p:sp>
      <p:sp>
        <p:nvSpPr>
          <p:cNvPr id="19" name="TextBox 18"/>
          <p:cNvSpPr txBox="1">
            <a:spLocks noChangeArrowheads="1"/>
          </p:cNvSpPr>
          <p:nvPr/>
        </p:nvSpPr>
        <p:spPr bwMode="auto">
          <a:xfrm>
            <a:off x="3530600" y="1600200"/>
            <a:ext cx="20304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r>
              <a:rPr lang="en-US" sz="1800" b="1" dirty="0">
                <a:solidFill>
                  <a:srgbClr val="000099"/>
                </a:solidFill>
              </a:rPr>
              <a:t>INITIATING</a:t>
            </a:r>
          </a:p>
        </p:txBody>
      </p:sp>
      <p:sp>
        <p:nvSpPr>
          <p:cNvPr id="20" name="TextBox 19"/>
          <p:cNvSpPr txBox="1">
            <a:spLocks noChangeArrowheads="1"/>
          </p:cNvSpPr>
          <p:nvPr/>
        </p:nvSpPr>
        <p:spPr bwMode="auto">
          <a:xfrm>
            <a:off x="4946650" y="4506913"/>
            <a:ext cx="20304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r>
              <a:rPr lang="en-US" sz="1800" b="1" dirty="0">
                <a:solidFill>
                  <a:srgbClr val="000099"/>
                </a:solidFill>
              </a:rPr>
              <a:t>MONITORING</a:t>
            </a:r>
          </a:p>
        </p:txBody>
      </p:sp>
      <p:sp>
        <p:nvSpPr>
          <p:cNvPr id="21" name="TextBox 20"/>
          <p:cNvSpPr txBox="1">
            <a:spLocks noChangeArrowheads="1"/>
          </p:cNvSpPr>
          <p:nvPr/>
        </p:nvSpPr>
        <p:spPr bwMode="auto">
          <a:xfrm>
            <a:off x="2144713" y="4489450"/>
            <a:ext cx="203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r>
              <a:rPr lang="en-US" sz="1800" b="1" dirty="0">
                <a:solidFill>
                  <a:srgbClr val="000099"/>
                </a:solidFill>
              </a:rPr>
              <a:t>EVALUATING</a:t>
            </a:r>
          </a:p>
        </p:txBody>
      </p:sp>
      <p:sp>
        <p:nvSpPr>
          <p:cNvPr id="22" name="Up Arrow 21"/>
          <p:cNvSpPr>
            <a:spLocks noChangeArrowheads="1"/>
          </p:cNvSpPr>
          <p:nvPr/>
        </p:nvSpPr>
        <p:spPr bwMode="auto">
          <a:xfrm>
            <a:off x="4491038" y="1979612"/>
            <a:ext cx="233362" cy="893763"/>
          </a:xfrm>
          <a:prstGeom prst="upArrow">
            <a:avLst>
              <a:gd name="adj1" fmla="val 50000"/>
              <a:gd name="adj2" fmla="val 50162"/>
            </a:avLst>
          </a:prstGeom>
          <a:solidFill>
            <a:srgbClr val="FF9900">
              <a:alpha val="50195"/>
            </a:srgbClr>
          </a:solidFill>
          <a:ln w="9525" algn="ctr">
            <a:solidFill>
              <a:srgbClr val="663300"/>
            </a:solidFill>
            <a:round/>
            <a:headEnd/>
            <a:tailEnd/>
          </a:ln>
        </p:spPr>
        <p:txBody>
          <a:bodyPr wrap="none" anchor="ctr"/>
          <a:lstStyle/>
          <a:p>
            <a:endParaRPr lang="en-AU"/>
          </a:p>
        </p:txBody>
      </p:sp>
      <p:sp>
        <p:nvSpPr>
          <p:cNvPr id="23" name="Down Arrow 22"/>
          <p:cNvSpPr>
            <a:spLocks noChangeArrowheads="1"/>
          </p:cNvSpPr>
          <p:nvPr/>
        </p:nvSpPr>
        <p:spPr bwMode="auto">
          <a:xfrm rot="-3436778">
            <a:off x="5442744" y="3955257"/>
            <a:ext cx="228600" cy="747712"/>
          </a:xfrm>
          <a:prstGeom prst="downArrow">
            <a:avLst>
              <a:gd name="adj1" fmla="val 50000"/>
              <a:gd name="adj2" fmla="val 49986"/>
            </a:avLst>
          </a:prstGeom>
          <a:solidFill>
            <a:srgbClr val="FF9900">
              <a:alpha val="50195"/>
            </a:srgbClr>
          </a:solidFill>
          <a:ln w="9525" algn="ctr">
            <a:solidFill>
              <a:srgbClr val="663300"/>
            </a:solidFill>
            <a:round/>
            <a:headEnd/>
            <a:tailEnd/>
          </a:ln>
        </p:spPr>
        <p:txBody>
          <a:bodyPr wrap="none" anchor="ctr"/>
          <a:lstStyle/>
          <a:p>
            <a:endParaRPr lang="en-AU"/>
          </a:p>
        </p:txBody>
      </p:sp>
      <p:sp>
        <p:nvSpPr>
          <p:cNvPr id="24" name="Down Arrow 23"/>
          <p:cNvSpPr>
            <a:spLocks noChangeArrowheads="1"/>
          </p:cNvSpPr>
          <p:nvPr/>
        </p:nvSpPr>
        <p:spPr bwMode="auto">
          <a:xfrm rot="3324100">
            <a:off x="3409950" y="3887788"/>
            <a:ext cx="258763" cy="839787"/>
          </a:xfrm>
          <a:prstGeom prst="downArrow">
            <a:avLst>
              <a:gd name="adj1" fmla="val 50000"/>
              <a:gd name="adj2" fmla="val 49928"/>
            </a:avLst>
          </a:prstGeom>
          <a:solidFill>
            <a:srgbClr val="FF9900">
              <a:alpha val="50195"/>
            </a:srgbClr>
          </a:solidFill>
          <a:ln w="9525" algn="ctr">
            <a:solidFill>
              <a:srgbClr val="663300"/>
            </a:solidFill>
            <a:round/>
            <a:headEnd/>
            <a:tailEnd/>
          </a:ln>
        </p:spPr>
        <p:txBody>
          <a:bodyPr wrap="none" anchor="ctr"/>
          <a:lstStyle/>
          <a:p>
            <a:endParaRPr lang="en-AU"/>
          </a:p>
        </p:txBody>
      </p:sp>
      <p:sp>
        <p:nvSpPr>
          <p:cNvPr id="25" name="Oval 24"/>
          <p:cNvSpPr>
            <a:spLocks noChangeArrowheads="1"/>
          </p:cNvSpPr>
          <p:nvPr/>
        </p:nvSpPr>
        <p:spPr bwMode="auto">
          <a:xfrm>
            <a:off x="3779912" y="2895600"/>
            <a:ext cx="1563688" cy="1509712"/>
          </a:xfrm>
          <a:prstGeom prst="ellipse">
            <a:avLst/>
          </a:prstGeom>
          <a:solidFill>
            <a:srgbClr val="FF99FF">
              <a:alpha val="49803"/>
            </a:srgbClr>
          </a:solidFill>
          <a:ln w="19050" algn="ctr">
            <a:solidFill>
              <a:srgbClr val="FF0000"/>
            </a:solidFill>
            <a:round/>
            <a:headEnd/>
            <a:tailEnd/>
          </a:ln>
        </p:spPr>
        <p:txBody>
          <a:bodyPr wrap="none" anchor="ctr"/>
          <a:lstStyle/>
          <a:p>
            <a:pPr algn="ctr"/>
            <a:r>
              <a:rPr lang="en-US" sz="1700" b="1" dirty="0">
                <a:solidFill>
                  <a:srgbClr val="FF0000"/>
                </a:solidFill>
                <a:latin typeface="Tw Cen MT Condensed Extra Bold" pitchFamily="34" charset="0"/>
              </a:rPr>
              <a:t>CONTROLLING</a:t>
            </a:r>
          </a:p>
          <a:p>
            <a:pPr algn="ctr"/>
            <a:r>
              <a:rPr lang="en-US" sz="1700" b="1" dirty="0">
                <a:solidFill>
                  <a:srgbClr val="FF0000"/>
                </a:solidFill>
                <a:latin typeface="Tw Cen MT Condensed Extra Bold" pitchFamily="34" charset="0"/>
              </a:rPr>
              <a:t>LEARNING</a:t>
            </a:r>
          </a:p>
          <a:p>
            <a:pPr algn="ctr"/>
            <a:r>
              <a:rPr lang="en-US" sz="1700" b="1" dirty="0">
                <a:solidFill>
                  <a:srgbClr val="FF0000"/>
                </a:solidFill>
                <a:latin typeface="Tw Cen MT Condensed Extra Bold" pitchFamily="34" charset="0"/>
              </a:rPr>
              <a:t>PROCESSES</a:t>
            </a:r>
            <a:endParaRPr lang="en-US" sz="900" b="1" dirty="0">
              <a:solidFill>
                <a:srgbClr val="FF0000"/>
              </a:solidFill>
              <a:latin typeface="Tw Cen MT Condensed Extra Bold" pitchFamily="34" charset="0"/>
            </a:endParaRPr>
          </a:p>
        </p:txBody>
      </p:sp>
    </p:spTree>
    <p:extLst>
      <p:ext uri="{BB962C8B-B14F-4D97-AF65-F5344CB8AC3E}">
        <p14:creationId xmlns:p14="http://schemas.microsoft.com/office/powerpoint/2010/main" val="2139303429"/>
      </p:ext>
    </p:extLst>
  </p:cSld>
  <p:clrMapOvr>
    <a:masterClrMapping/>
  </p:clrMapOvr>
  <p:transition spd="slow" advClick="0">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0"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edge">
                                      <p:cBhvr>
                                        <p:cTn id="11" dur="1000"/>
                                        <p:tgtEl>
                                          <p:spTgt spid="16"/>
                                        </p:tgtEl>
                                      </p:cBhvr>
                                    </p:animEffect>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strips(downLeft)">
                                      <p:cBhvr>
                                        <p:cTn id="19" dur="500"/>
                                        <p:tgtEl>
                                          <p:spTgt spid="17"/>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down)">
                                      <p:cBhvr>
                                        <p:cTn id="27" dur="500"/>
                                        <p:tgtEl>
                                          <p:spTgt spid="18"/>
                                        </p:tgtEl>
                                      </p:cBhvr>
                                    </p:animEffect>
                                  </p:childTnLst>
                                </p:cTn>
                              </p:par>
                            </p:childTnLst>
                          </p:cTn>
                        </p:par>
                        <p:par>
                          <p:cTn id="28" fill="hold">
                            <p:stCondLst>
                              <p:cond delay="500"/>
                            </p:stCondLst>
                            <p:childTnLst>
                              <p:par>
                                <p:cTn id="29" presetID="22" presetClass="entr" presetSubtype="4"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ipe(down)">
                                      <p:cBhvr>
                                        <p:cTn id="31" dur="500"/>
                                        <p:tgtEl>
                                          <p:spTgt spid="22"/>
                                        </p:tgtEl>
                                      </p:cBhvr>
                                    </p:animEffect>
                                  </p:childTnLst>
                                </p:cTn>
                              </p:par>
                              <p:par>
                                <p:cTn id="32" presetID="1" presetClass="entr" presetSubtype="0" fill="hold" grpId="0" nodeType="withEffect">
                                  <p:stCondLst>
                                    <p:cond delay="0"/>
                                  </p:stCondLst>
                                  <p:childTnLst>
                                    <p:set>
                                      <p:cBhvr>
                                        <p:cTn id="33" dur="1" fill="hold">
                                          <p:stCondLst>
                                            <p:cond delay="0"/>
                                          </p:stCondLst>
                                        </p:cTn>
                                        <p:tgtEl>
                                          <p:spTgt spid="23"/>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animBg="1"/>
      <p:bldP spid="23"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1255713" y="-42863"/>
            <a:ext cx="7431087" cy="692151"/>
          </a:xfrm>
        </p:spPr>
        <p:txBody>
          <a:bodyPr/>
          <a:lstStyle/>
          <a:p>
            <a:pPr eaLnBrk="1" hangingPunct="1"/>
            <a:r>
              <a:rPr lang="en-US" dirty="0"/>
              <a:t>2</a:t>
            </a:r>
            <a:r>
              <a:rPr lang="en-US" dirty="0" smtClean="0"/>
              <a:t>. Learner autonomy</a:t>
            </a:r>
          </a:p>
        </p:txBody>
      </p:sp>
      <p:sp>
        <p:nvSpPr>
          <p:cNvPr id="6147" name="Content Placeholder 6"/>
          <p:cNvSpPr>
            <a:spLocks noGrp="1"/>
          </p:cNvSpPr>
          <p:nvPr>
            <p:ph idx="1"/>
          </p:nvPr>
        </p:nvSpPr>
        <p:spPr/>
        <p:txBody>
          <a:bodyPr/>
          <a:lstStyle/>
          <a:p>
            <a:pPr marL="0" indent="0" eaLnBrk="1" hangingPunct="1">
              <a:spcBef>
                <a:spcPct val="0"/>
              </a:spcBef>
              <a:spcAft>
                <a:spcPts val="1000"/>
              </a:spcAft>
              <a:buNone/>
            </a:pPr>
            <a:r>
              <a:rPr lang="en-AU" b="1" dirty="0" smtClean="0"/>
              <a:t>The concept of learner autonomy</a:t>
            </a:r>
          </a:p>
          <a:p>
            <a:pPr marL="0" indent="0" eaLnBrk="1" hangingPunct="1">
              <a:spcBef>
                <a:spcPct val="0"/>
              </a:spcBef>
              <a:spcAft>
                <a:spcPts val="1000"/>
              </a:spcAft>
              <a:buNone/>
            </a:pPr>
            <a:endParaRPr lang="en-AU" sz="500" dirty="0" smtClean="0"/>
          </a:p>
          <a:p>
            <a:pPr marL="0" indent="0" eaLnBrk="1" hangingPunct="1">
              <a:spcBef>
                <a:spcPct val="0"/>
              </a:spcBef>
              <a:spcAft>
                <a:spcPts val="1800"/>
              </a:spcAft>
              <a:buNone/>
            </a:pPr>
            <a:r>
              <a:rPr lang="en-AU" dirty="0" smtClean="0">
                <a:solidFill>
                  <a:srgbClr val="0000FF"/>
                </a:solidFill>
              </a:rPr>
              <a:t>Learners </a:t>
            </a:r>
            <a:r>
              <a:rPr lang="en-AU" dirty="0">
                <a:solidFill>
                  <a:srgbClr val="0000FF"/>
                </a:solidFill>
              </a:rPr>
              <a:t>are seen as both </a:t>
            </a:r>
            <a:r>
              <a:rPr lang="en-AU" b="1" i="1" dirty="0">
                <a:solidFill>
                  <a:srgbClr val="0000FF"/>
                </a:solidFill>
              </a:rPr>
              <a:t>independent individuals </a:t>
            </a:r>
            <a:r>
              <a:rPr lang="en-AU" dirty="0">
                <a:solidFill>
                  <a:srgbClr val="0000FF"/>
                </a:solidFill>
              </a:rPr>
              <a:t>who want to modify their living situation for their own sake and </a:t>
            </a:r>
            <a:r>
              <a:rPr lang="en-AU" b="1" i="1" dirty="0">
                <a:solidFill>
                  <a:srgbClr val="0000FF"/>
                </a:solidFill>
              </a:rPr>
              <a:t>members of generalized socio-cultural groups </a:t>
            </a:r>
            <a:r>
              <a:rPr lang="en-AU" dirty="0">
                <a:solidFill>
                  <a:srgbClr val="0000FF"/>
                </a:solidFill>
              </a:rPr>
              <a:t>who are attached to specific values and relationships. </a:t>
            </a:r>
            <a:endParaRPr lang="en-AU" dirty="0" smtClean="0">
              <a:solidFill>
                <a:srgbClr val="0000FF"/>
              </a:solidFill>
            </a:endParaRPr>
          </a:p>
          <a:p>
            <a:pPr marL="0" indent="0" eaLnBrk="1" hangingPunct="1">
              <a:spcBef>
                <a:spcPct val="0"/>
              </a:spcBef>
              <a:spcAft>
                <a:spcPts val="1000"/>
              </a:spcAft>
              <a:buNone/>
            </a:pPr>
            <a:r>
              <a:rPr lang="en-AU" dirty="0" smtClean="0">
                <a:solidFill>
                  <a:srgbClr val="0000FF"/>
                </a:solidFill>
              </a:rPr>
              <a:t>As </a:t>
            </a:r>
            <a:r>
              <a:rPr lang="en-AU" dirty="0">
                <a:solidFill>
                  <a:srgbClr val="0000FF"/>
                </a:solidFill>
              </a:rPr>
              <a:t>a result, learner autonomy is identified as </a:t>
            </a:r>
            <a:r>
              <a:rPr lang="en-AU" b="1" i="1" dirty="0">
                <a:solidFill>
                  <a:srgbClr val="0000FF"/>
                </a:solidFill>
              </a:rPr>
              <a:t>a socially and culturally situated variable</a:t>
            </a:r>
            <a:r>
              <a:rPr lang="en-AU" dirty="0">
                <a:solidFill>
                  <a:srgbClr val="0000FF"/>
                </a:solidFill>
              </a:rPr>
              <a:t>, affirming the multifaceted nature of this construct. </a:t>
            </a:r>
            <a:endParaRPr lang="en-AU" dirty="0" smtClean="0">
              <a:solidFill>
                <a:srgbClr val="0000FF"/>
              </a:solidFill>
            </a:endParaRPr>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Tahoma" pitchFamily="34" charset="0"/>
                <a:cs typeface="Arial" charset="0"/>
              </a:defRPr>
            </a:lvl1pPr>
            <a:lvl2pPr marL="742950" indent="-285750">
              <a:defRPr>
                <a:solidFill>
                  <a:schemeClr val="tx2"/>
                </a:solidFill>
                <a:latin typeface="Tahoma" pitchFamily="34" charset="0"/>
                <a:cs typeface="Arial" charset="0"/>
              </a:defRPr>
            </a:lvl2pPr>
            <a:lvl3pPr marL="1143000" indent="-228600">
              <a:defRPr>
                <a:solidFill>
                  <a:schemeClr val="tx2"/>
                </a:solidFill>
                <a:latin typeface="Tahoma" pitchFamily="34" charset="0"/>
                <a:cs typeface="Arial" charset="0"/>
              </a:defRPr>
            </a:lvl3pPr>
            <a:lvl4pPr marL="1600200" indent="-228600">
              <a:defRPr>
                <a:solidFill>
                  <a:schemeClr val="tx2"/>
                </a:solidFill>
                <a:latin typeface="Tahoma" pitchFamily="34" charset="0"/>
                <a:cs typeface="Arial" charset="0"/>
              </a:defRPr>
            </a:lvl4pPr>
            <a:lvl5pPr marL="2057400" indent="-228600">
              <a:defRPr>
                <a:solidFill>
                  <a:schemeClr val="tx2"/>
                </a:solidFill>
                <a:latin typeface="Tahoma" pitchFamily="34" charset="0"/>
                <a:cs typeface="Arial" charset="0"/>
              </a:defRPr>
            </a:lvl5pPr>
            <a:lvl6pPr marL="2514600" indent="-228600" eaLnBrk="0" fontAlgn="base" hangingPunct="0">
              <a:spcBef>
                <a:spcPct val="0"/>
              </a:spcBef>
              <a:spcAft>
                <a:spcPct val="0"/>
              </a:spcAft>
              <a:defRPr>
                <a:solidFill>
                  <a:schemeClr val="tx2"/>
                </a:solidFill>
                <a:latin typeface="Tahoma" pitchFamily="34" charset="0"/>
                <a:cs typeface="Arial" charset="0"/>
              </a:defRPr>
            </a:lvl6pPr>
            <a:lvl7pPr marL="2971800" indent="-228600" eaLnBrk="0" fontAlgn="base" hangingPunct="0">
              <a:spcBef>
                <a:spcPct val="0"/>
              </a:spcBef>
              <a:spcAft>
                <a:spcPct val="0"/>
              </a:spcAft>
              <a:defRPr>
                <a:solidFill>
                  <a:schemeClr val="tx2"/>
                </a:solidFill>
                <a:latin typeface="Tahoma" pitchFamily="34" charset="0"/>
                <a:cs typeface="Arial" charset="0"/>
              </a:defRPr>
            </a:lvl7pPr>
            <a:lvl8pPr marL="3429000" indent="-228600" eaLnBrk="0" fontAlgn="base" hangingPunct="0">
              <a:spcBef>
                <a:spcPct val="0"/>
              </a:spcBef>
              <a:spcAft>
                <a:spcPct val="0"/>
              </a:spcAft>
              <a:defRPr>
                <a:solidFill>
                  <a:schemeClr val="tx2"/>
                </a:solidFill>
                <a:latin typeface="Tahoma" pitchFamily="34" charset="0"/>
                <a:cs typeface="Arial" charset="0"/>
              </a:defRPr>
            </a:lvl8pPr>
            <a:lvl9pPr marL="3886200" indent="-228600" eaLnBrk="0" fontAlgn="base" hangingPunct="0">
              <a:spcBef>
                <a:spcPct val="0"/>
              </a:spcBef>
              <a:spcAft>
                <a:spcPct val="0"/>
              </a:spcAft>
              <a:defRPr>
                <a:solidFill>
                  <a:schemeClr val="tx2"/>
                </a:solidFill>
                <a:latin typeface="Tahoma" pitchFamily="34" charset="0"/>
                <a:cs typeface="Arial" charset="0"/>
              </a:defRPr>
            </a:lvl9pPr>
          </a:lstStyle>
          <a:p>
            <a:pPr>
              <a:spcBef>
                <a:spcPct val="0"/>
              </a:spcBef>
            </a:pPr>
            <a:fld id="{53CCAC4D-94DC-464F-A682-B93075590143}" type="slidenum">
              <a:rPr lang="en-US" smtClean="0">
                <a:solidFill>
                  <a:srgbClr val="244882"/>
                </a:solidFill>
              </a:rPr>
              <a:pPr>
                <a:spcBef>
                  <a:spcPct val="0"/>
                </a:spcBef>
              </a:pPr>
              <a:t>9</a:t>
            </a:fld>
            <a:endParaRPr lang="en-US" smtClean="0">
              <a:solidFill>
                <a:srgbClr val="244882"/>
              </a:solidFill>
            </a:endParaRPr>
          </a:p>
        </p:txBody>
      </p:sp>
    </p:spTree>
    <p:extLst>
      <p:ext uri="{BB962C8B-B14F-4D97-AF65-F5344CB8AC3E}">
        <p14:creationId xmlns:p14="http://schemas.microsoft.com/office/powerpoint/2010/main" val="3019095071"/>
      </p:ext>
    </p:extLst>
  </p:cSld>
  <p:clrMapOvr>
    <a:masterClrMapping/>
  </p:clrMapOvr>
  <p:transition spd="slow" advClick="0">
    <p:circl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8.0&quot;&gt;&lt;object type=&quot;1&quot; unique_id=&quot;10001&quot;&gt;&lt;object type=&quot;2&quot; unique_id=&quot;10451&quot;&gt;&lt;object type=&quot;3&quot; unique_id=&quot;10452&quot;&gt;&lt;property id=&quot;20148&quot; value=&quot;5&quot;/&gt;&lt;property id=&quot;20300&quot; value=&quot;Slide 1 - &amp;quot;HƯỚNG DẪN XÂY DỰNG BÀI GIẢNG ĐIỆN TỬ&amp;quot;&quot;/&gt;&lt;property id=&quot;20307&quot; value=&quot;256&quot;/&gt;&lt;/object&gt;&lt;object type=&quot;3&quot; unique_id=&quot;10453&quot;&gt;&lt;property id=&quot;20148&quot; value=&quot;5&quot;/&gt;&lt;property id=&quot;20300&quot; value=&quot;Slide 2 - &amp;quot;Nội dung trình bày&amp;quot;&quot;/&gt;&lt;property id=&quot;20307&quot; value=&quot;258&quot;/&gt;&lt;/object&gt;&lt;object type=&quot;3&quot; unique_id=&quot;11124&quot;&gt;&lt;property id=&quot;20148&quot; value=&quot;5&quot;/&gt;&lt;property id=&quot;20300&quot; value=&quot;Slide 3 - &amp;quot;1. Bố trí logo&amp;quot;&quot;/&gt;&lt;property id=&quot;20307&quot; value=&quot;260&quot;/&gt;&lt;/object&gt;&lt;object type=&quot;3&quot; unique_id=&quot;11125&quot;&gt;&lt;property id=&quot;20148&quot; value=&quot;5&quot;/&gt;&lt;property id=&quot;20300&quot; value=&quot;Slide 4 - &amp;quot;2. Nội dung dạy học&amp;quot;&quot;/&gt;&lt;property id=&quot;20307&quot; value=&quot;261&quot;/&gt;&lt;/object&gt;&lt;object type=&quot;3&quot; unique_id=&quot;11126&quot;&gt;&lt;property id=&quot;20148&quot; value=&quot;5&quot;/&gt;&lt;property id=&quot;20300&quot; value=&quot;Slide 5 - &amp;quot;6. Về sử dụng hình ảnh minh họa&amp;quot;&quot;/&gt;&lt;property id=&quot;20307&quot; value=&quot;262&quot;/&gt;&lt;/object&gt;&lt;object type=&quot;3&quot; unique_id=&quot;11127&quot;&gt;&lt;property id=&quot;20148&quot; value=&quot;5&quot;/&gt;&lt;property id=&quot;20300&quot; value=&quot;Slide 6 - &amp;quot;Sử dụng biểu đồ&amp;quot;&quot;/&gt;&lt;property id=&quot;20307&quot; value=&quot;259&quot;/&gt;&lt;/object&gt;&lt;object type=&quot;3&quot; unique_id=&quot;11128&quot;&gt;&lt;property id=&quot;20148&quot; value=&quot;5&quot;/&gt;&lt;property id=&quot;20300&quot; value=&quot;Slide 7 - &amp;quot;Sử dụng bảng biểu&amp;quot;&quot;/&gt;&lt;property id=&quot;20307&quot; value=&quot;263&quot;/&gt;&lt;/object&gt;&lt;object type=&quot;3&quot; unique_id=&quot;11129&quot;&gt;&lt;property id=&quot;20148&quot; value=&quot;5&quot;/&gt;&lt;property id=&quot;20300&quot; value=&quot;Slide 8 - &amp;quot;Sử dụng công thức&amp;quot;&quot;/&gt;&lt;property id=&quot;20307&quot; value=&quot;264&quot;/&gt;&lt;/object&gt;&lt;object type=&quot;3&quot; unique_id=&quot;11130&quot;&gt;&lt;property id=&quot;20148&quot; value=&quot;5&quot;/&gt;&lt;property id=&quot;20300&quot; value=&quot;Slide 9 - &amp;quot;Chèn video&amp;quot;&quot;/&gt;&lt;property id=&quot;20307&quot; value=&quot;265&quot;/&gt;&lt;/object&gt;&lt;/object&gt;&lt;object type=&quot;8&quot; unique_id=&quot;10469&quot;&gt;&lt;/object&gt;&lt;/object&gt;&lt;/database&gt;"/>
  <p:tag name="SECTOMILLISECCONVERTED" val="1"/>
</p:tagLst>
</file>

<file path=ppt/theme/theme1.xml><?xml version="1.0" encoding="utf-8"?>
<a:theme xmlns:a="http://schemas.openxmlformats.org/drawingml/2006/main" name="Template">
  <a:themeElements>
    <a:clrScheme name="Template 5">
      <a:dk1>
        <a:srgbClr val="336699"/>
      </a:dk1>
      <a:lt1>
        <a:srgbClr val="FFFFFF"/>
      </a:lt1>
      <a:dk2>
        <a:srgbClr val="0066FF"/>
      </a:dk2>
      <a:lt2>
        <a:srgbClr val="AFB5D2"/>
      </a:lt2>
      <a:accent1>
        <a:srgbClr val="66CCFF"/>
      </a:accent1>
      <a:accent2>
        <a:srgbClr val="99FFCC"/>
      </a:accent2>
      <a:accent3>
        <a:srgbClr val="FFFFFF"/>
      </a:accent3>
      <a:accent4>
        <a:srgbClr val="2A5682"/>
      </a:accent4>
      <a:accent5>
        <a:srgbClr val="B8E2FF"/>
      </a:accent5>
      <a:accent6>
        <a:srgbClr val="8AE7B9"/>
      </a:accent6>
      <a:hlink>
        <a:srgbClr val="000000"/>
      </a:hlink>
      <a:folHlink>
        <a:srgbClr val="777777"/>
      </a:folHlink>
    </a:clrScheme>
    <a:fontScheme name="Template">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2075" tIns="46038" rIns="92075" bIns="46038" numCol="1" anchor="b"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0" i="0" u="none" strike="noStrike" cap="none" normalizeH="0" baseline="0" smtClean="0">
            <a:ln>
              <a:noFill/>
            </a:ln>
            <a:solidFill>
              <a:schemeClr val="tx2"/>
            </a:solidFill>
            <a:effectLst/>
            <a:latin typeface="Tahoma" panose="020B0604030504040204" pitchFamily="34" charset="0"/>
            <a:cs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2075" tIns="46038" rIns="92075" bIns="46038" numCol="1" anchor="b"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0" i="0" u="none" strike="noStrike" cap="none" normalizeH="0" baseline="0" smtClean="0">
            <a:ln>
              <a:noFill/>
            </a:ln>
            <a:solidFill>
              <a:schemeClr val="tx2"/>
            </a:solidFill>
            <a:effectLst/>
            <a:latin typeface="Tahoma" panose="020B0604030504040204" pitchFamily="34" charset="0"/>
            <a:cs typeface="Arial" panose="020B0604020202020204" pitchFamily="34" charset="0"/>
          </a:defRPr>
        </a:defPPr>
      </a:lstStyle>
    </a:lnDef>
  </a:objectDefaults>
  <a:extraClrSchemeLst>
    <a:extraClrScheme>
      <a:clrScheme name="Template 1">
        <a:dk1>
          <a:srgbClr val="336699"/>
        </a:dk1>
        <a:lt1>
          <a:srgbClr val="FFFFFF"/>
        </a:lt1>
        <a:dk2>
          <a:srgbClr val="0066FF"/>
        </a:dk2>
        <a:lt2>
          <a:srgbClr val="AFB5D2"/>
        </a:lt2>
        <a:accent1>
          <a:srgbClr val="66CCFF"/>
        </a:accent1>
        <a:accent2>
          <a:srgbClr val="99FFCC"/>
        </a:accent2>
        <a:accent3>
          <a:srgbClr val="FFFFFF"/>
        </a:accent3>
        <a:accent4>
          <a:srgbClr val="2A5682"/>
        </a:accent4>
        <a:accent5>
          <a:srgbClr val="B8E2FF"/>
        </a:accent5>
        <a:accent6>
          <a:srgbClr val="8AE7B9"/>
        </a:accent6>
        <a:hlink>
          <a:srgbClr val="FF99FF"/>
        </a:hlink>
        <a:folHlink>
          <a:srgbClr val="CCCCFF"/>
        </a:folHlink>
      </a:clrScheme>
      <a:clrMap bg1="lt1" tx1="dk1" bg2="lt2" tx2="dk2" accent1="accent1" accent2="accent2" accent3="accent3" accent4="accent4" accent5="accent5" accent6="accent6" hlink="hlink" folHlink="folHlink"/>
    </a:extraClrScheme>
    <a:extraClrScheme>
      <a:clrScheme name="Template 2">
        <a:dk1>
          <a:srgbClr val="003366"/>
        </a:dk1>
        <a:lt1>
          <a:srgbClr val="CCECFF"/>
        </a:lt1>
        <a:dk2>
          <a:srgbClr val="4B3384"/>
        </a:dk2>
        <a:lt2>
          <a:srgbClr val="849CBB"/>
        </a:lt2>
        <a:accent1>
          <a:srgbClr val="90DBFF"/>
        </a:accent1>
        <a:accent2>
          <a:srgbClr val="99FFCC"/>
        </a:accent2>
        <a:accent3>
          <a:srgbClr val="E2F4FF"/>
        </a:accent3>
        <a:accent4>
          <a:srgbClr val="002A56"/>
        </a:accent4>
        <a:accent5>
          <a:srgbClr val="C6EAFF"/>
        </a:accent5>
        <a:accent6>
          <a:srgbClr val="8AE7B9"/>
        </a:accent6>
        <a:hlink>
          <a:srgbClr val="DFC0FF"/>
        </a:hlink>
        <a:folHlink>
          <a:srgbClr val="6DC5DE"/>
        </a:folHlink>
      </a:clrScheme>
      <a:clrMap bg1="lt1" tx1="dk1" bg2="lt2" tx2="dk2" accent1="accent1" accent2="accent2" accent3="accent3" accent4="accent4" accent5="accent5" accent6="accent6" hlink="hlink" folHlink="folHlink"/>
    </a:extraClrScheme>
    <a:extraClrScheme>
      <a:clrScheme name="Template 3">
        <a:dk1>
          <a:srgbClr val="000000"/>
        </a:dk1>
        <a:lt1>
          <a:srgbClr val="FFFFFF"/>
        </a:lt1>
        <a:dk2>
          <a:srgbClr val="000000"/>
        </a:dk2>
        <a:lt2>
          <a:srgbClr val="B2B2B2"/>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4">
        <a:dk1>
          <a:srgbClr val="336699"/>
        </a:dk1>
        <a:lt1>
          <a:srgbClr val="FFFFFF"/>
        </a:lt1>
        <a:dk2>
          <a:srgbClr val="0066FF"/>
        </a:dk2>
        <a:lt2>
          <a:srgbClr val="AFB5D2"/>
        </a:lt2>
        <a:accent1>
          <a:srgbClr val="66CCFF"/>
        </a:accent1>
        <a:accent2>
          <a:srgbClr val="99FFCC"/>
        </a:accent2>
        <a:accent3>
          <a:srgbClr val="FFFFFF"/>
        </a:accent3>
        <a:accent4>
          <a:srgbClr val="2A5682"/>
        </a:accent4>
        <a:accent5>
          <a:srgbClr val="B8E2FF"/>
        </a:accent5>
        <a:accent6>
          <a:srgbClr val="8AE7B9"/>
        </a:accent6>
        <a:hlink>
          <a:srgbClr val="3333CC"/>
        </a:hlink>
        <a:folHlink>
          <a:srgbClr val="CCCCFF"/>
        </a:folHlink>
      </a:clrScheme>
      <a:clrMap bg1="lt1" tx1="dk1" bg2="lt2" tx2="dk2" accent1="accent1" accent2="accent2" accent3="accent3" accent4="accent4" accent5="accent5" accent6="accent6" hlink="hlink" folHlink="folHlink"/>
    </a:extraClrScheme>
    <a:extraClrScheme>
      <a:clrScheme name="Template 5">
        <a:dk1>
          <a:srgbClr val="336699"/>
        </a:dk1>
        <a:lt1>
          <a:srgbClr val="FFFFFF"/>
        </a:lt1>
        <a:dk2>
          <a:srgbClr val="0066FF"/>
        </a:dk2>
        <a:lt2>
          <a:srgbClr val="AFB5D2"/>
        </a:lt2>
        <a:accent1>
          <a:srgbClr val="66CCFF"/>
        </a:accent1>
        <a:accent2>
          <a:srgbClr val="99FFCC"/>
        </a:accent2>
        <a:accent3>
          <a:srgbClr val="FFFFFF"/>
        </a:accent3>
        <a:accent4>
          <a:srgbClr val="2A5682"/>
        </a:accent4>
        <a:accent5>
          <a:srgbClr val="B8E2FF"/>
        </a:accent5>
        <a:accent6>
          <a:srgbClr val="8AE7B9"/>
        </a:accent6>
        <a:hlink>
          <a:srgbClr val="000000"/>
        </a:hlink>
        <a:folHlink>
          <a:srgbClr val="7777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92004944</TotalTime>
  <Pages>10</Pages>
  <Words>2160</Words>
  <Application>Microsoft Office PowerPoint</Application>
  <PresentationFormat>On-screen Show (4:3)</PresentationFormat>
  <Paragraphs>213</Paragraphs>
  <Slides>36</Slides>
  <Notes>2</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Template</vt:lpstr>
      <vt:lpstr>PowerPoint Presentation</vt:lpstr>
      <vt:lpstr>Outline </vt:lpstr>
      <vt:lpstr>1. Introduction</vt:lpstr>
      <vt:lpstr>1. Introduction</vt:lpstr>
      <vt:lpstr>1. Introduction</vt:lpstr>
      <vt:lpstr>1. Introduction</vt:lpstr>
      <vt:lpstr>2. Learner autonomy</vt:lpstr>
      <vt:lpstr>2. Learner autonomy</vt:lpstr>
      <vt:lpstr>2. Learner autonomy</vt:lpstr>
      <vt:lpstr>2. Learner autonomy</vt:lpstr>
      <vt:lpstr>2. Learner autonomy</vt:lpstr>
      <vt:lpstr>2. Learner autonomy</vt:lpstr>
      <vt:lpstr>2. Learner autonomy</vt:lpstr>
      <vt:lpstr>2. Learner autonomy</vt:lpstr>
      <vt:lpstr>3. Methodology</vt:lpstr>
      <vt:lpstr>3. Methodology</vt:lpstr>
      <vt:lpstr>3. Methodology</vt:lpstr>
      <vt:lpstr>3. Methodology</vt:lpstr>
      <vt:lpstr>3. Methodology</vt:lpstr>
      <vt:lpstr>3. Methodology</vt:lpstr>
      <vt:lpstr>4. Findings</vt:lpstr>
      <vt:lpstr>4. Findings</vt:lpstr>
      <vt:lpstr>4. Findings</vt:lpstr>
      <vt:lpstr>4. Findings</vt:lpstr>
      <vt:lpstr>4. Findings</vt:lpstr>
      <vt:lpstr>4. Findings</vt:lpstr>
      <vt:lpstr>4. Findings</vt:lpstr>
      <vt:lpstr>4. Findings</vt:lpstr>
      <vt:lpstr>4. Findings</vt:lpstr>
      <vt:lpstr>4. Findings</vt:lpstr>
      <vt:lpstr>4. Findings</vt:lpstr>
      <vt:lpstr>4. Findings</vt:lpstr>
      <vt:lpstr>4. Findings</vt:lpstr>
      <vt:lpstr>5. Implications</vt:lpstr>
      <vt:lpstr>5. Implications</vt:lpstr>
      <vt:lpstr>PowerPoint Presentation</vt:lpstr>
    </vt:vector>
  </TitlesOfParts>
  <Manager>Tin T. Dang</Manager>
  <Company>DATATI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Series</dc:title>
  <dc:subject>Research in TESOL Education</dc:subject>
  <dc:creator>Tin T. Dang</dc:creator>
  <cp:keywords>Research; TESOL</cp:keywords>
  <cp:lastModifiedBy>Tin T. Dang</cp:lastModifiedBy>
  <cp:revision>1138</cp:revision>
  <cp:lastPrinted>2013-06-14T07:38:15Z</cp:lastPrinted>
  <dcterms:created xsi:type="dcterms:W3CDTF">1998-01-18T16:44:33Z</dcterms:created>
  <dcterms:modified xsi:type="dcterms:W3CDTF">2013-08-29T16:40:10Z</dcterms:modified>
  <cp:category>Research</cp:category>
</cp:coreProperties>
</file>