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4" r:id="rId3"/>
    <p:sldId id="257" r:id="rId4"/>
    <p:sldId id="292" r:id="rId5"/>
    <p:sldId id="260" r:id="rId6"/>
    <p:sldId id="285" r:id="rId7"/>
    <p:sldId id="286" r:id="rId8"/>
    <p:sldId id="287" r:id="rId9"/>
    <p:sldId id="25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88" r:id="rId26"/>
    <p:sldId id="289" r:id="rId27"/>
    <p:sldId id="276" r:id="rId28"/>
    <p:sldId id="277" r:id="rId29"/>
    <p:sldId id="278" r:id="rId30"/>
    <p:sldId id="290" r:id="rId31"/>
    <p:sldId id="291" r:id="rId32"/>
    <p:sldId id="281" r:id="rId33"/>
    <p:sldId id="282" r:id="rId34"/>
    <p:sldId id="283" r:id="rId35"/>
    <p:sldId id="28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F538B-B4F5-4D2E-93F3-B177C4AB5FE7}" type="doc">
      <dgm:prSet loTypeId="urn:microsoft.com/office/officeart/2009/3/layout/HorizontalOrganizationChart" loCatId="hierarchy" qsTypeId="urn:microsoft.com/office/officeart/2005/8/quickstyle/3d1" qsCatId="3D" csTypeId="urn:microsoft.com/office/officeart/2005/8/colors/accent0_3" csCatId="mainScheme" phldr="1"/>
      <dgm:spPr/>
      <dgm:t>
        <a:bodyPr/>
        <a:lstStyle/>
        <a:p>
          <a:endParaRPr kumimoji="1" lang="ja-JP" altLang="en-US"/>
        </a:p>
      </dgm:t>
    </dgm:pt>
    <dgm:pt modelId="{C473FE8B-9338-4832-842C-F4E4B23F0ECB}">
      <dgm:prSet phldrT="[Text]"/>
      <dgm:spPr/>
      <dgm:t>
        <a:bodyPr/>
        <a:lstStyle/>
        <a:p>
          <a:r>
            <a:rPr kumimoji="1" lang="en-US" altLang="ja-JP"/>
            <a:t>Addressing Individual Differences</a:t>
          </a:r>
          <a:endParaRPr kumimoji="1" lang="ja-JP" altLang="en-US"/>
        </a:p>
      </dgm:t>
    </dgm:pt>
    <dgm:pt modelId="{BA311B33-813D-4E7F-8177-707DBD0513CF}" type="parTrans" cxnId="{D79898D1-0A24-4D09-BF1B-515A776378A5}">
      <dgm:prSet/>
      <dgm:spPr/>
      <dgm:t>
        <a:bodyPr/>
        <a:lstStyle/>
        <a:p>
          <a:endParaRPr kumimoji="1" lang="ja-JP" altLang="en-US"/>
        </a:p>
      </dgm:t>
    </dgm:pt>
    <dgm:pt modelId="{31EC0AF1-5BB1-4365-BCC5-3CA9DCADDFF3}" type="sibTrans" cxnId="{D79898D1-0A24-4D09-BF1B-515A776378A5}">
      <dgm:prSet/>
      <dgm:spPr/>
      <dgm:t>
        <a:bodyPr/>
        <a:lstStyle/>
        <a:p>
          <a:endParaRPr kumimoji="1" lang="ja-JP" altLang="en-US"/>
        </a:p>
      </dgm:t>
    </dgm:pt>
    <dgm:pt modelId="{C057D49B-364B-435E-A4A2-85BE254735E0}">
      <dgm:prSet phldrT="[Text]"/>
      <dgm:spPr/>
      <dgm:t>
        <a:bodyPr/>
        <a:lstStyle/>
        <a:p>
          <a:r>
            <a:rPr kumimoji="1" lang="en-US" altLang="ja-JP"/>
            <a:t>Select learners</a:t>
          </a:r>
          <a:endParaRPr kumimoji="1" lang="ja-JP" altLang="en-US"/>
        </a:p>
      </dgm:t>
    </dgm:pt>
    <dgm:pt modelId="{1ECB3C9C-B32F-4CD5-8D0C-0768825F03E3}" type="parTrans" cxnId="{F9C8C39F-05F3-478C-873F-BAA46E863BB9}">
      <dgm:prSet/>
      <dgm:spPr/>
      <dgm:t>
        <a:bodyPr/>
        <a:lstStyle/>
        <a:p>
          <a:endParaRPr kumimoji="1" lang="ja-JP" altLang="en-US"/>
        </a:p>
      </dgm:t>
    </dgm:pt>
    <dgm:pt modelId="{87A43E68-1F81-4A87-ABE0-894E8B5E6E02}" type="sibTrans" cxnId="{F9C8C39F-05F3-478C-873F-BAA46E863BB9}">
      <dgm:prSet/>
      <dgm:spPr/>
      <dgm:t>
        <a:bodyPr/>
        <a:lstStyle/>
        <a:p>
          <a:endParaRPr kumimoji="1" lang="ja-JP" altLang="en-US"/>
        </a:p>
      </dgm:t>
    </dgm:pt>
    <dgm:pt modelId="{758B2E3F-A3BE-481E-9967-A7766AF332EF}">
      <dgm:prSet phldrT="[Text]"/>
      <dgm:spPr/>
      <dgm:t>
        <a:bodyPr/>
        <a:lstStyle/>
        <a:p>
          <a:r>
            <a:rPr kumimoji="1" lang="en-US" altLang="ja-JP"/>
            <a:t>Cater for differences</a:t>
          </a:r>
          <a:endParaRPr kumimoji="1" lang="ja-JP" altLang="en-US"/>
        </a:p>
      </dgm:t>
    </dgm:pt>
    <dgm:pt modelId="{1A88073A-C78F-467E-A2E4-A2072F4FBD7B}" type="parTrans" cxnId="{B900BC36-59BF-4A66-BD87-3F92EA4D4CEF}">
      <dgm:prSet/>
      <dgm:spPr/>
      <dgm:t>
        <a:bodyPr/>
        <a:lstStyle/>
        <a:p>
          <a:endParaRPr kumimoji="1" lang="ja-JP" altLang="en-US"/>
        </a:p>
      </dgm:t>
    </dgm:pt>
    <dgm:pt modelId="{6D016FF6-9148-49BF-88EC-040E7A219293}" type="sibTrans" cxnId="{B900BC36-59BF-4A66-BD87-3F92EA4D4CEF}">
      <dgm:prSet/>
      <dgm:spPr/>
      <dgm:t>
        <a:bodyPr/>
        <a:lstStyle/>
        <a:p>
          <a:endParaRPr kumimoji="1" lang="ja-JP" altLang="en-US"/>
        </a:p>
      </dgm:t>
    </dgm:pt>
    <dgm:pt modelId="{84AC0002-6667-47A1-9C58-C9DFC683101C}">
      <dgm:prSet phldrT="[Text]"/>
      <dgm:spPr/>
      <dgm:t>
        <a:bodyPr/>
        <a:lstStyle/>
        <a:p>
          <a:r>
            <a:rPr kumimoji="1" lang="en-US" altLang="ja-JP" dirty="0"/>
            <a:t>Instruction </a:t>
          </a:r>
          <a:r>
            <a:rPr kumimoji="1" lang="en-US" altLang="ja-JP" dirty="0" smtClean="0"/>
            <a:t>matching</a:t>
          </a:r>
          <a:endParaRPr kumimoji="1" lang="ja-JP" altLang="en-US" dirty="0"/>
        </a:p>
      </dgm:t>
    </dgm:pt>
    <dgm:pt modelId="{66FF5FCB-3117-4774-92FF-AB89E302C750}" type="parTrans" cxnId="{FAD9A583-E46A-46CA-9BB4-2791B170EB37}">
      <dgm:prSet/>
      <dgm:spPr/>
      <dgm:t>
        <a:bodyPr/>
        <a:lstStyle/>
        <a:p>
          <a:endParaRPr kumimoji="1" lang="ja-JP" altLang="en-US"/>
        </a:p>
      </dgm:t>
    </dgm:pt>
    <dgm:pt modelId="{5929FE2B-6694-4F21-99F2-BFA93C58789C}" type="sibTrans" cxnId="{FAD9A583-E46A-46CA-9BB4-2791B170EB37}">
      <dgm:prSet/>
      <dgm:spPr/>
      <dgm:t>
        <a:bodyPr/>
        <a:lstStyle/>
        <a:p>
          <a:endParaRPr kumimoji="1" lang="ja-JP" altLang="en-US"/>
        </a:p>
      </dgm:t>
    </dgm:pt>
    <dgm:pt modelId="{9DFBE54C-4FF5-444B-A756-B0481903BA49}">
      <dgm:prSet phldrT="[Text]"/>
      <dgm:spPr/>
      <dgm:t>
        <a:bodyPr/>
        <a:lstStyle/>
        <a:p>
          <a:r>
            <a:rPr kumimoji="1" lang="en-US" altLang="ja-JP"/>
            <a:t>Individualization</a:t>
          </a:r>
          <a:endParaRPr kumimoji="1" lang="ja-JP" altLang="en-US"/>
        </a:p>
      </dgm:t>
    </dgm:pt>
    <dgm:pt modelId="{F0EFB503-D9CE-4766-83A0-E1E57006496B}" type="parTrans" cxnId="{87D1132D-EFF9-41B3-83E4-C7FA0C55B672}">
      <dgm:prSet/>
      <dgm:spPr/>
      <dgm:t>
        <a:bodyPr/>
        <a:lstStyle/>
        <a:p>
          <a:endParaRPr kumimoji="1" lang="ja-JP" altLang="en-US"/>
        </a:p>
      </dgm:t>
    </dgm:pt>
    <dgm:pt modelId="{2B381C7B-5CE7-4ADF-A48D-80541C10F7C2}" type="sibTrans" cxnId="{87D1132D-EFF9-41B3-83E4-C7FA0C55B672}">
      <dgm:prSet/>
      <dgm:spPr/>
      <dgm:t>
        <a:bodyPr/>
        <a:lstStyle/>
        <a:p>
          <a:endParaRPr kumimoji="1" lang="ja-JP" altLang="en-US"/>
        </a:p>
      </dgm:t>
    </dgm:pt>
    <dgm:pt modelId="{465AC1A8-6AC1-4C25-8223-DAC836F3218E}">
      <dgm:prSet phldrT="[Text]"/>
      <dgm:spPr/>
      <dgm:t>
        <a:bodyPr/>
        <a:lstStyle/>
        <a:p>
          <a:r>
            <a:rPr kumimoji="1" lang="en-US" altLang="ja-JP"/>
            <a:t>Learner training</a:t>
          </a:r>
          <a:endParaRPr kumimoji="1" lang="ja-JP" altLang="en-US"/>
        </a:p>
      </dgm:t>
    </dgm:pt>
    <dgm:pt modelId="{942A46C6-B263-42E1-859C-C521BAF7C7BE}" type="parTrans" cxnId="{A4FC2EE4-DA54-497C-ABCF-BEBAD20A15C6}">
      <dgm:prSet/>
      <dgm:spPr/>
      <dgm:t>
        <a:bodyPr/>
        <a:lstStyle/>
        <a:p>
          <a:endParaRPr kumimoji="1" lang="ja-JP" altLang="en-US"/>
        </a:p>
      </dgm:t>
    </dgm:pt>
    <dgm:pt modelId="{C1D87DDC-A68A-49D5-A317-EFD58EDAFFDE}" type="sibTrans" cxnId="{A4FC2EE4-DA54-497C-ABCF-BEBAD20A15C6}">
      <dgm:prSet/>
      <dgm:spPr/>
      <dgm:t>
        <a:bodyPr/>
        <a:lstStyle/>
        <a:p>
          <a:endParaRPr kumimoji="1" lang="ja-JP" altLang="en-US"/>
        </a:p>
      </dgm:t>
    </dgm:pt>
    <dgm:pt modelId="{F5FF4C1C-65C1-4AF7-B7B7-FF4F0F720DF5}">
      <dgm:prSet phldrT="[Text]"/>
      <dgm:spPr/>
      <dgm:t>
        <a:bodyPr/>
        <a:lstStyle/>
        <a:p>
          <a:r>
            <a:rPr kumimoji="1" lang="en-US" altLang="ja-JP"/>
            <a:t>Grouping learners</a:t>
          </a:r>
          <a:endParaRPr kumimoji="1" lang="ja-JP" altLang="en-US"/>
        </a:p>
      </dgm:t>
    </dgm:pt>
    <dgm:pt modelId="{D2104E1F-F3A7-4D05-B4D5-D222DCEBD427}" type="parTrans" cxnId="{D5670CEC-81B3-404B-A782-75892596DC12}">
      <dgm:prSet/>
      <dgm:spPr/>
      <dgm:t>
        <a:bodyPr/>
        <a:lstStyle/>
        <a:p>
          <a:endParaRPr kumimoji="1" lang="ja-JP" altLang="en-US"/>
        </a:p>
      </dgm:t>
    </dgm:pt>
    <dgm:pt modelId="{BE3F89DD-D981-4782-BA67-2A697DC90482}" type="sibTrans" cxnId="{D5670CEC-81B3-404B-A782-75892596DC12}">
      <dgm:prSet/>
      <dgm:spPr/>
      <dgm:t>
        <a:bodyPr/>
        <a:lstStyle/>
        <a:p>
          <a:endParaRPr kumimoji="1" lang="ja-JP" altLang="en-US"/>
        </a:p>
      </dgm:t>
    </dgm:pt>
    <dgm:pt modelId="{D23D48A3-8D1B-42C8-9464-8F01507454B9}">
      <dgm:prSet phldrT="[Text]"/>
      <dgm:spPr/>
      <dgm:t>
        <a:bodyPr/>
        <a:lstStyle/>
        <a:p>
          <a:r>
            <a:rPr kumimoji="1" lang="en-US" altLang="ja-JP"/>
            <a:t>Eclecticism</a:t>
          </a:r>
          <a:endParaRPr kumimoji="1" lang="ja-JP" altLang="en-US"/>
        </a:p>
      </dgm:t>
    </dgm:pt>
    <dgm:pt modelId="{CA4F5218-368D-401A-8837-603885455671}" type="parTrans" cxnId="{A6D8185F-813C-40B1-9989-09698B141DDA}">
      <dgm:prSet/>
      <dgm:spPr/>
      <dgm:t>
        <a:bodyPr/>
        <a:lstStyle/>
        <a:p>
          <a:endParaRPr kumimoji="1" lang="ja-JP" altLang="en-US"/>
        </a:p>
      </dgm:t>
    </dgm:pt>
    <dgm:pt modelId="{8EA3E2F0-83EE-48D5-8BA8-E4F5D5B91ABC}" type="sibTrans" cxnId="{A6D8185F-813C-40B1-9989-09698B141DDA}">
      <dgm:prSet/>
      <dgm:spPr/>
      <dgm:t>
        <a:bodyPr/>
        <a:lstStyle/>
        <a:p>
          <a:endParaRPr kumimoji="1" lang="ja-JP" altLang="en-US"/>
        </a:p>
      </dgm:t>
    </dgm:pt>
    <dgm:pt modelId="{FA0A8E6D-16E8-4897-9482-2E5FD6BD692E}">
      <dgm:prSet phldrT="[Text]"/>
      <dgm:spPr/>
      <dgm:t>
        <a:bodyPr/>
        <a:lstStyle/>
        <a:p>
          <a:r>
            <a:rPr kumimoji="1" lang="en-US" altLang="ja-JP"/>
            <a:t>Outside the classroom</a:t>
          </a:r>
          <a:endParaRPr kumimoji="1" lang="ja-JP" altLang="en-US"/>
        </a:p>
      </dgm:t>
    </dgm:pt>
    <dgm:pt modelId="{A5FBA1A5-A947-431E-83F6-D2768F16EB63}" type="parTrans" cxnId="{B2FF5F31-2CD3-43F3-B8BD-3FA77AEBF14C}">
      <dgm:prSet/>
      <dgm:spPr/>
      <dgm:t>
        <a:bodyPr/>
        <a:lstStyle/>
        <a:p>
          <a:endParaRPr kumimoji="1" lang="ja-JP" altLang="en-US"/>
        </a:p>
      </dgm:t>
    </dgm:pt>
    <dgm:pt modelId="{729C1F50-E243-4126-987E-4AC29518B142}" type="sibTrans" cxnId="{B2FF5F31-2CD3-43F3-B8BD-3FA77AEBF14C}">
      <dgm:prSet/>
      <dgm:spPr/>
      <dgm:t>
        <a:bodyPr/>
        <a:lstStyle/>
        <a:p>
          <a:endParaRPr kumimoji="1" lang="ja-JP" altLang="en-US"/>
        </a:p>
      </dgm:t>
    </dgm:pt>
    <dgm:pt modelId="{37255CCA-5ABA-4294-9407-F6F26995509A}">
      <dgm:prSet phldrT="[Text]"/>
      <dgm:spPr/>
      <dgm:t>
        <a:bodyPr/>
        <a:lstStyle/>
        <a:p>
          <a:r>
            <a:rPr kumimoji="1" lang="en-US" altLang="ja-JP"/>
            <a:t>Inside the classroom</a:t>
          </a:r>
          <a:endParaRPr kumimoji="1" lang="ja-JP" altLang="en-US"/>
        </a:p>
      </dgm:t>
    </dgm:pt>
    <dgm:pt modelId="{BE337BE3-8517-4487-889F-19ECEC9E9E10}" type="parTrans" cxnId="{C33C52F8-F8EE-45DD-A8AA-6B4AAAEBE3FA}">
      <dgm:prSet/>
      <dgm:spPr/>
      <dgm:t>
        <a:bodyPr/>
        <a:lstStyle/>
        <a:p>
          <a:endParaRPr kumimoji="1" lang="ja-JP" altLang="en-US"/>
        </a:p>
      </dgm:t>
    </dgm:pt>
    <dgm:pt modelId="{59DDD8E1-ABA6-45D5-A2BD-1894C1EBA75A}" type="sibTrans" cxnId="{C33C52F8-F8EE-45DD-A8AA-6B4AAAEBE3FA}">
      <dgm:prSet/>
      <dgm:spPr/>
      <dgm:t>
        <a:bodyPr/>
        <a:lstStyle/>
        <a:p>
          <a:endParaRPr kumimoji="1" lang="ja-JP" altLang="en-US"/>
        </a:p>
      </dgm:t>
    </dgm:pt>
    <dgm:pt modelId="{17849C46-3A54-48C7-A5B6-C37F35AC5459}">
      <dgm:prSet phldrT="[Text]"/>
      <dgm:spPr/>
      <dgm:t>
        <a:bodyPr/>
        <a:lstStyle/>
        <a:p>
          <a:r>
            <a:rPr kumimoji="1" lang="en-US" altLang="ja-JP"/>
            <a:t>Strategy training</a:t>
          </a:r>
          <a:endParaRPr kumimoji="1" lang="ja-JP" altLang="en-US"/>
        </a:p>
      </dgm:t>
    </dgm:pt>
    <dgm:pt modelId="{B0E8C8B2-FED2-43ED-B111-C2CD1297FE7E}" type="parTrans" cxnId="{7E3862F4-1B9D-463B-A2F4-F07BA6FC0657}">
      <dgm:prSet/>
      <dgm:spPr/>
      <dgm:t>
        <a:bodyPr/>
        <a:lstStyle/>
        <a:p>
          <a:endParaRPr kumimoji="1" lang="ja-JP" altLang="en-US"/>
        </a:p>
      </dgm:t>
    </dgm:pt>
    <dgm:pt modelId="{0AC6D2A0-A55A-4327-AFF4-7CC4F8821E69}" type="sibTrans" cxnId="{7E3862F4-1B9D-463B-A2F4-F07BA6FC0657}">
      <dgm:prSet/>
      <dgm:spPr/>
      <dgm:t>
        <a:bodyPr/>
        <a:lstStyle/>
        <a:p>
          <a:endParaRPr kumimoji="1" lang="ja-JP" altLang="en-US"/>
        </a:p>
      </dgm:t>
    </dgm:pt>
    <dgm:pt modelId="{77105DE0-3B73-453D-BB25-9A6BBA5BBC1C}">
      <dgm:prSet phldrT="[Text]"/>
      <dgm:spPr/>
      <dgm:t>
        <a:bodyPr/>
        <a:lstStyle/>
        <a:p>
          <a:r>
            <a:rPr kumimoji="1" lang="en-US" altLang="ja-JP"/>
            <a:t>Awareness raising</a:t>
          </a:r>
          <a:endParaRPr kumimoji="1" lang="ja-JP" altLang="en-US"/>
        </a:p>
      </dgm:t>
    </dgm:pt>
    <dgm:pt modelId="{16A3FB27-9B15-4F16-AAAC-D7FEC0649D5F}" type="parTrans" cxnId="{7BA799D1-64F3-4DC0-86A6-DCC354486233}">
      <dgm:prSet/>
      <dgm:spPr/>
      <dgm:t>
        <a:bodyPr/>
        <a:lstStyle/>
        <a:p>
          <a:endParaRPr kumimoji="1" lang="ja-JP" altLang="en-US"/>
        </a:p>
      </dgm:t>
    </dgm:pt>
    <dgm:pt modelId="{31A4FD96-E7CB-4683-B4B8-85A78EAFEF01}" type="sibTrans" cxnId="{7BA799D1-64F3-4DC0-86A6-DCC354486233}">
      <dgm:prSet/>
      <dgm:spPr/>
      <dgm:t>
        <a:bodyPr/>
        <a:lstStyle/>
        <a:p>
          <a:endParaRPr kumimoji="1" lang="ja-JP" altLang="en-US"/>
        </a:p>
      </dgm:t>
    </dgm:pt>
    <dgm:pt modelId="{8A7BFB16-93EC-4853-8389-90E11F308B59}">
      <dgm:prSet phldrT="[Text]"/>
      <dgm:spPr/>
      <dgm:t>
        <a:bodyPr/>
        <a:lstStyle/>
        <a:p>
          <a:r>
            <a:rPr kumimoji="1" lang="en-NZ" altLang="ja-JP"/>
            <a:t>Promote receptivity</a:t>
          </a:r>
          <a:endParaRPr kumimoji="1" lang="ja-JP" altLang="en-US"/>
        </a:p>
      </dgm:t>
    </dgm:pt>
    <dgm:pt modelId="{06884D2D-8B8F-4D2A-95B4-CB586DDE3934}" type="parTrans" cxnId="{A84FEF76-2160-465C-8B53-B7F6DE790038}">
      <dgm:prSet/>
      <dgm:spPr/>
      <dgm:t>
        <a:bodyPr/>
        <a:lstStyle/>
        <a:p>
          <a:endParaRPr lang="en-NZ"/>
        </a:p>
      </dgm:t>
    </dgm:pt>
    <dgm:pt modelId="{DEB33693-EDC9-4338-B1D7-8FA09FD28092}" type="sibTrans" cxnId="{A84FEF76-2160-465C-8B53-B7F6DE790038}">
      <dgm:prSet/>
      <dgm:spPr/>
      <dgm:t>
        <a:bodyPr/>
        <a:lstStyle/>
        <a:p>
          <a:endParaRPr lang="en-NZ"/>
        </a:p>
      </dgm:t>
    </dgm:pt>
    <dgm:pt modelId="{D1E44045-2229-4940-B6F0-C9EB137AE116}" type="pres">
      <dgm:prSet presAssocID="{317F538B-B4F5-4D2E-93F3-B177C4AB5FE7}" presName="hierChild1" presStyleCnt="0">
        <dgm:presLayoutVars>
          <dgm:orgChart val="1"/>
          <dgm:chPref val="1"/>
          <dgm:dir/>
          <dgm:animOne val="branch"/>
          <dgm:animLvl val="lvl"/>
          <dgm:resizeHandles/>
        </dgm:presLayoutVars>
      </dgm:prSet>
      <dgm:spPr/>
      <dgm:t>
        <a:bodyPr/>
        <a:lstStyle/>
        <a:p>
          <a:endParaRPr lang="en-NZ"/>
        </a:p>
      </dgm:t>
    </dgm:pt>
    <dgm:pt modelId="{C3E4DBF6-4925-421C-92A6-B1E6B7DFDA76}" type="pres">
      <dgm:prSet presAssocID="{C473FE8B-9338-4832-842C-F4E4B23F0ECB}" presName="hierRoot1" presStyleCnt="0">
        <dgm:presLayoutVars>
          <dgm:hierBranch val="init"/>
        </dgm:presLayoutVars>
      </dgm:prSet>
      <dgm:spPr/>
      <dgm:t>
        <a:bodyPr/>
        <a:lstStyle/>
        <a:p>
          <a:endParaRPr lang="en-GB"/>
        </a:p>
      </dgm:t>
    </dgm:pt>
    <dgm:pt modelId="{F35B84E1-FDF8-4BD4-816D-218E55D0DF26}" type="pres">
      <dgm:prSet presAssocID="{C473FE8B-9338-4832-842C-F4E4B23F0ECB}" presName="rootComposite1" presStyleCnt="0"/>
      <dgm:spPr/>
      <dgm:t>
        <a:bodyPr/>
        <a:lstStyle/>
        <a:p>
          <a:endParaRPr lang="en-GB"/>
        </a:p>
      </dgm:t>
    </dgm:pt>
    <dgm:pt modelId="{625C03DD-169F-43F8-B70F-84A280682FD0}" type="pres">
      <dgm:prSet presAssocID="{C473FE8B-9338-4832-842C-F4E4B23F0ECB}" presName="rootText1" presStyleLbl="node0" presStyleIdx="0" presStyleCnt="1">
        <dgm:presLayoutVars>
          <dgm:chPref val="3"/>
        </dgm:presLayoutVars>
      </dgm:prSet>
      <dgm:spPr/>
      <dgm:t>
        <a:bodyPr/>
        <a:lstStyle/>
        <a:p>
          <a:endParaRPr lang="en-NZ"/>
        </a:p>
      </dgm:t>
    </dgm:pt>
    <dgm:pt modelId="{F5ECB404-6468-4B4D-81D0-EAE7575EFA73}" type="pres">
      <dgm:prSet presAssocID="{C473FE8B-9338-4832-842C-F4E4B23F0ECB}" presName="rootConnector1" presStyleLbl="node1" presStyleIdx="0" presStyleCnt="0"/>
      <dgm:spPr/>
      <dgm:t>
        <a:bodyPr/>
        <a:lstStyle/>
        <a:p>
          <a:endParaRPr lang="en-NZ"/>
        </a:p>
      </dgm:t>
    </dgm:pt>
    <dgm:pt modelId="{A614D9C6-C09E-4176-9D93-4D418BA0B006}" type="pres">
      <dgm:prSet presAssocID="{C473FE8B-9338-4832-842C-F4E4B23F0ECB}" presName="hierChild2" presStyleCnt="0"/>
      <dgm:spPr/>
      <dgm:t>
        <a:bodyPr/>
        <a:lstStyle/>
        <a:p>
          <a:endParaRPr lang="en-GB"/>
        </a:p>
      </dgm:t>
    </dgm:pt>
    <dgm:pt modelId="{B4FBB472-1B9E-4D22-B81B-F8B28C18FC18}" type="pres">
      <dgm:prSet presAssocID="{06884D2D-8B8F-4D2A-95B4-CB586DDE3934}" presName="Name64" presStyleLbl="parChTrans1D2" presStyleIdx="0" presStyleCnt="3"/>
      <dgm:spPr/>
      <dgm:t>
        <a:bodyPr/>
        <a:lstStyle/>
        <a:p>
          <a:endParaRPr lang="en-NZ"/>
        </a:p>
      </dgm:t>
    </dgm:pt>
    <dgm:pt modelId="{73F699F3-9EDE-4651-97DD-DF23E9244F47}" type="pres">
      <dgm:prSet presAssocID="{8A7BFB16-93EC-4853-8389-90E11F308B59}" presName="hierRoot2" presStyleCnt="0">
        <dgm:presLayoutVars>
          <dgm:hierBranch val="init"/>
        </dgm:presLayoutVars>
      </dgm:prSet>
      <dgm:spPr/>
      <dgm:t>
        <a:bodyPr/>
        <a:lstStyle/>
        <a:p>
          <a:endParaRPr lang="en-GB"/>
        </a:p>
      </dgm:t>
    </dgm:pt>
    <dgm:pt modelId="{F76390B7-0C3F-449C-ADB7-0BA403AF289A}" type="pres">
      <dgm:prSet presAssocID="{8A7BFB16-93EC-4853-8389-90E11F308B59}" presName="rootComposite" presStyleCnt="0"/>
      <dgm:spPr/>
      <dgm:t>
        <a:bodyPr/>
        <a:lstStyle/>
        <a:p>
          <a:endParaRPr lang="en-GB"/>
        </a:p>
      </dgm:t>
    </dgm:pt>
    <dgm:pt modelId="{F8DF9BBF-F8FF-441C-9D73-A71D0B9FF874}" type="pres">
      <dgm:prSet presAssocID="{8A7BFB16-93EC-4853-8389-90E11F308B59}" presName="rootText" presStyleLbl="node2" presStyleIdx="0" presStyleCnt="3" custLinFactY="300000" custLinFactNeighborX="-624" custLinFactNeighborY="357237">
        <dgm:presLayoutVars>
          <dgm:chPref val="3"/>
        </dgm:presLayoutVars>
      </dgm:prSet>
      <dgm:spPr/>
      <dgm:t>
        <a:bodyPr/>
        <a:lstStyle/>
        <a:p>
          <a:endParaRPr lang="en-NZ"/>
        </a:p>
      </dgm:t>
    </dgm:pt>
    <dgm:pt modelId="{10517B5F-B5D1-49D5-B104-235064163AAE}" type="pres">
      <dgm:prSet presAssocID="{8A7BFB16-93EC-4853-8389-90E11F308B59}" presName="rootConnector" presStyleLbl="node2" presStyleIdx="0" presStyleCnt="3"/>
      <dgm:spPr/>
      <dgm:t>
        <a:bodyPr/>
        <a:lstStyle/>
        <a:p>
          <a:endParaRPr lang="en-NZ"/>
        </a:p>
      </dgm:t>
    </dgm:pt>
    <dgm:pt modelId="{AF97867E-C401-40EF-A329-DCDD3AC02D5B}" type="pres">
      <dgm:prSet presAssocID="{8A7BFB16-93EC-4853-8389-90E11F308B59}" presName="hierChild4" presStyleCnt="0"/>
      <dgm:spPr/>
      <dgm:t>
        <a:bodyPr/>
        <a:lstStyle/>
        <a:p>
          <a:endParaRPr lang="en-GB"/>
        </a:p>
      </dgm:t>
    </dgm:pt>
    <dgm:pt modelId="{AF65C78C-6739-47AE-95AC-3BC1888E4B28}" type="pres">
      <dgm:prSet presAssocID="{8A7BFB16-93EC-4853-8389-90E11F308B59}" presName="hierChild5" presStyleCnt="0"/>
      <dgm:spPr/>
      <dgm:t>
        <a:bodyPr/>
        <a:lstStyle/>
        <a:p>
          <a:endParaRPr lang="en-GB"/>
        </a:p>
      </dgm:t>
    </dgm:pt>
    <dgm:pt modelId="{0AD6345C-3520-40D7-8BC3-4A4CE1B2C3ED}" type="pres">
      <dgm:prSet presAssocID="{1ECB3C9C-B32F-4CD5-8D0C-0768825F03E3}" presName="Name64" presStyleLbl="parChTrans1D2" presStyleIdx="1" presStyleCnt="3"/>
      <dgm:spPr/>
      <dgm:t>
        <a:bodyPr/>
        <a:lstStyle/>
        <a:p>
          <a:endParaRPr lang="en-NZ"/>
        </a:p>
      </dgm:t>
    </dgm:pt>
    <dgm:pt modelId="{A75C6F72-D38A-4098-99B9-207777B834DA}" type="pres">
      <dgm:prSet presAssocID="{C057D49B-364B-435E-A4A2-85BE254735E0}" presName="hierRoot2" presStyleCnt="0">
        <dgm:presLayoutVars>
          <dgm:hierBranch val="init"/>
        </dgm:presLayoutVars>
      </dgm:prSet>
      <dgm:spPr/>
      <dgm:t>
        <a:bodyPr/>
        <a:lstStyle/>
        <a:p>
          <a:endParaRPr lang="en-GB"/>
        </a:p>
      </dgm:t>
    </dgm:pt>
    <dgm:pt modelId="{5832E1E6-283D-4725-92F2-390096548DAF}" type="pres">
      <dgm:prSet presAssocID="{C057D49B-364B-435E-A4A2-85BE254735E0}" presName="rootComposite" presStyleCnt="0"/>
      <dgm:spPr/>
      <dgm:t>
        <a:bodyPr/>
        <a:lstStyle/>
        <a:p>
          <a:endParaRPr lang="en-GB"/>
        </a:p>
      </dgm:t>
    </dgm:pt>
    <dgm:pt modelId="{03215AC8-3135-4D9E-94D9-913B8078025F}" type="pres">
      <dgm:prSet presAssocID="{C057D49B-364B-435E-A4A2-85BE254735E0}" presName="rootText" presStyleLbl="node2" presStyleIdx="1" presStyleCnt="3" custLinFactY="-100000" custLinFactNeighborX="-1" custLinFactNeighborY="-165578">
        <dgm:presLayoutVars>
          <dgm:chPref val="3"/>
        </dgm:presLayoutVars>
      </dgm:prSet>
      <dgm:spPr/>
      <dgm:t>
        <a:bodyPr/>
        <a:lstStyle/>
        <a:p>
          <a:endParaRPr lang="en-NZ"/>
        </a:p>
      </dgm:t>
    </dgm:pt>
    <dgm:pt modelId="{75F0D6CC-A89F-42AE-8170-73DA15BBB5E8}" type="pres">
      <dgm:prSet presAssocID="{C057D49B-364B-435E-A4A2-85BE254735E0}" presName="rootConnector" presStyleLbl="node2" presStyleIdx="1" presStyleCnt="3"/>
      <dgm:spPr/>
      <dgm:t>
        <a:bodyPr/>
        <a:lstStyle/>
        <a:p>
          <a:endParaRPr lang="en-NZ"/>
        </a:p>
      </dgm:t>
    </dgm:pt>
    <dgm:pt modelId="{ED052EE6-FE4B-462D-BFA3-6E060E1CD025}" type="pres">
      <dgm:prSet presAssocID="{C057D49B-364B-435E-A4A2-85BE254735E0}" presName="hierChild4" presStyleCnt="0"/>
      <dgm:spPr/>
      <dgm:t>
        <a:bodyPr/>
        <a:lstStyle/>
        <a:p>
          <a:endParaRPr lang="en-GB"/>
        </a:p>
      </dgm:t>
    </dgm:pt>
    <dgm:pt modelId="{EC21DCB4-B3E5-4684-9662-4F9D00319329}" type="pres">
      <dgm:prSet presAssocID="{C057D49B-364B-435E-A4A2-85BE254735E0}" presName="hierChild5" presStyleCnt="0"/>
      <dgm:spPr/>
      <dgm:t>
        <a:bodyPr/>
        <a:lstStyle/>
        <a:p>
          <a:endParaRPr lang="en-GB"/>
        </a:p>
      </dgm:t>
    </dgm:pt>
    <dgm:pt modelId="{EA9F42CA-C44C-485C-BB1C-94742483D4BD}" type="pres">
      <dgm:prSet presAssocID="{1A88073A-C78F-467E-A2E4-A2072F4FBD7B}" presName="Name64" presStyleLbl="parChTrans1D2" presStyleIdx="2" presStyleCnt="3"/>
      <dgm:spPr/>
      <dgm:t>
        <a:bodyPr/>
        <a:lstStyle/>
        <a:p>
          <a:endParaRPr lang="en-NZ"/>
        </a:p>
      </dgm:t>
    </dgm:pt>
    <dgm:pt modelId="{817C344F-4CE3-48BA-B236-3CD2F55FF736}" type="pres">
      <dgm:prSet presAssocID="{758B2E3F-A3BE-481E-9967-A7766AF332EF}" presName="hierRoot2" presStyleCnt="0">
        <dgm:presLayoutVars>
          <dgm:hierBranch val="init"/>
        </dgm:presLayoutVars>
      </dgm:prSet>
      <dgm:spPr/>
      <dgm:t>
        <a:bodyPr/>
        <a:lstStyle/>
        <a:p>
          <a:endParaRPr lang="en-GB"/>
        </a:p>
      </dgm:t>
    </dgm:pt>
    <dgm:pt modelId="{D8FFBDA2-B88E-4301-8007-A8CE442003C0}" type="pres">
      <dgm:prSet presAssocID="{758B2E3F-A3BE-481E-9967-A7766AF332EF}" presName="rootComposite" presStyleCnt="0"/>
      <dgm:spPr/>
      <dgm:t>
        <a:bodyPr/>
        <a:lstStyle/>
        <a:p>
          <a:endParaRPr lang="en-GB"/>
        </a:p>
      </dgm:t>
    </dgm:pt>
    <dgm:pt modelId="{02F87E7A-8288-4F18-809E-91BB4F8A416F}" type="pres">
      <dgm:prSet presAssocID="{758B2E3F-A3BE-481E-9967-A7766AF332EF}" presName="rootText" presStyleLbl="node2" presStyleIdx="2" presStyleCnt="3">
        <dgm:presLayoutVars>
          <dgm:chPref val="3"/>
        </dgm:presLayoutVars>
      </dgm:prSet>
      <dgm:spPr/>
      <dgm:t>
        <a:bodyPr/>
        <a:lstStyle/>
        <a:p>
          <a:endParaRPr lang="en-NZ"/>
        </a:p>
      </dgm:t>
    </dgm:pt>
    <dgm:pt modelId="{C9EE0671-11EC-4AB1-B277-E0C7CF2EAF45}" type="pres">
      <dgm:prSet presAssocID="{758B2E3F-A3BE-481E-9967-A7766AF332EF}" presName="rootConnector" presStyleLbl="node2" presStyleIdx="2" presStyleCnt="3"/>
      <dgm:spPr/>
      <dgm:t>
        <a:bodyPr/>
        <a:lstStyle/>
        <a:p>
          <a:endParaRPr lang="en-NZ"/>
        </a:p>
      </dgm:t>
    </dgm:pt>
    <dgm:pt modelId="{6BDC36C1-383F-4DFE-A97B-7EA32C51D25C}" type="pres">
      <dgm:prSet presAssocID="{758B2E3F-A3BE-481E-9967-A7766AF332EF}" presName="hierChild4" presStyleCnt="0"/>
      <dgm:spPr/>
      <dgm:t>
        <a:bodyPr/>
        <a:lstStyle/>
        <a:p>
          <a:endParaRPr lang="en-GB"/>
        </a:p>
      </dgm:t>
    </dgm:pt>
    <dgm:pt modelId="{320C262C-A26D-4349-9CD3-59AE67104A9F}" type="pres">
      <dgm:prSet presAssocID="{66FF5FCB-3117-4774-92FF-AB89E302C750}" presName="Name64" presStyleLbl="parChTrans1D3" presStyleIdx="0" presStyleCnt="3"/>
      <dgm:spPr/>
      <dgm:t>
        <a:bodyPr/>
        <a:lstStyle/>
        <a:p>
          <a:endParaRPr lang="en-NZ"/>
        </a:p>
      </dgm:t>
    </dgm:pt>
    <dgm:pt modelId="{12F98AB7-3A60-4694-BF28-730AEAA5AB98}" type="pres">
      <dgm:prSet presAssocID="{84AC0002-6667-47A1-9C58-C9DFC683101C}" presName="hierRoot2" presStyleCnt="0">
        <dgm:presLayoutVars>
          <dgm:hierBranch val="init"/>
        </dgm:presLayoutVars>
      </dgm:prSet>
      <dgm:spPr/>
      <dgm:t>
        <a:bodyPr/>
        <a:lstStyle/>
        <a:p>
          <a:endParaRPr lang="en-GB"/>
        </a:p>
      </dgm:t>
    </dgm:pt>
    <dgm:pt modelId="{7828B0E4-5D4F-4A65-88B1-2CC8F7BB12F0}" type="pres">
      <dgm:prSet presAssocID="{84AC0002-6667-47A1-9C58-C9DFC683101C}" presName="rootComposite" presStyleCnt="0"/>
      <dgm:spPr/>
      <dgm:t>
        <a:bodyPr/>
        <a:lstStyle/>
        <a:p>
          <a:endParaRPr lang="en-GB"/>
        </a:p>
      </dgm:t>
    </dgm:pt>
    <dgm:pt modelId="{02F60A83-C425-4196-ADAF-9E155240BBCC}" type="pres">
      <dgm:prSet presAssocID="{84AC0002-6667-47A1-9C58-C9DFC683101C}" presName="rootText" presStyleLbl="node3" presStyleIdx="0" presStyleCnt="3">
        <dgm:presLayoutVars>
          <dgm:chPref val="3"/>
        </dgm:presLayoutVars>
      </dgm:prSet>
      <dgm:spPr/>
      <dgm:t>
        <a:bodyPr/>
        <a:lstStyle/>
        <a:p>
          <a:endParaRPr kumimoji="1" lang="ja-JP" altLang="en-US"/>
        </a:p>
      </dgm:t>
    </dgm:pt>
    <dgm:pt modelId="{F5C6B356-E0E6-4A1D-A238-C05D6B6B671E}" type="pres">
      <dgm:prSet presAssocID="{84AC0002-6667-47A1-9C58-C9DFC683101C}" presName="rootConnector" presStyleLbl="node3" presStyleIdx="0" presStyleCnt="3"/>
      <dgm:spPr/>
      <dgm:t>
        <a:bodyPr/>
        <a:lstStyle/>
        <a:p>
          <a:endParaRPr lang="en-NZ"/>
        </a:p>
      </dgm:t>
    </dgm:pt>
    <dgm:pt modelId="{357227EC-B249-479B-BC76-8BE561BD91EE}" type="pres">
      <dgm:prSet presAssocID="{84AC0002-6667-47A1-9C58-C9DFC683101C}" presName="hierChild4" presStyleCnt="0"/>
      <dgm:spPr/>
      <dgm:t>
        <a:bodyPr/>
        <a:lstStyle/>
        <a:p>
          <a:endParaRPr lang="en-GB"/>
        </a:p>
      </dgm:t>
    </dgm:pt>
    <dgm:pt modelId="{82D680C5-40C6-4CAB-B151-681EC6F9CD3A}" type="pres">
      <dgm:prSet presAssocID="{D2104E1F-F3A7-4D05-B4D5-D222DCEBD427}" presName="Name64" presStyleLbl="parChTrans1D4" presStyleIdx="0" presStyleCnt="6"/>
      <dgm:spPr/>
      <dgm:t>
        <a:bodyPr/>
        <a:lstStyle/>
        <a:p>
          <a:endParaRPr lang="en-NZ"/>
        </a:p>
      </dgm:t>
    </dgm:pt>
    <dgm:pt modelId="{A357EF08-080E-488A-82C8-308C1ECEBC53}" type="pres">
      <dgm:prSet presAssocID="{F5FF4C1C-65C1-4AF7-B7B7-FF4F0F720DF5}" presName="hierRoot2" presStyleCnt="0">
        <dgm:presLayoutVars>
          <dgm:hierBranch val="init"/>
        </dgm:presLayoutVars>
      </dgm:prSet>
      <dgm:spPr/>
      <dgm:t>
        <a:bodyPr/>
        <a:lstStyle/>
        <a:p>
          <a:endParaRPr lang="en-GB"/>
        </a:p>
      </dgm:t>
    </dgm:pt>
    <dgm:pt modelId="{FC10650C-011A-476C-A130-2C9A83B3B3F1}" type="pres">
      <dgm:prSet presAssocID="{F5FF4C1C-65C1-4AF7-B7B7-FF4F0F720DF5}" presName="rootComposite" presStyleCnt="0"/>
      <dgm:spPr/>
      <dgm:t>
        <a:bodyPr/>
        <a:lstStyle/>
        <a:p>
          <a:endParaRPr lang="en-GB"/>
        </a:p>
      </dgm:t>
    </dgm:pt>
    <dgm:pt modelId="{E24DB4B7-CA08-4CB9-8B68-BE33B4A7E055}" type="pres">
      <dgm:prSet presAssocID="{F5FF4C1C-65C1-4AF7-B7B7-FF4F0F720DF5}" presName="rootText" presStyleLbl="node4" presStyleIdx="0" presStyleCnt="6">
        <dgm:presLayoutVars>
          <dgm:chPref val="3"/>
        </dgm:presLayoutVars>
      </dgm:prSet>
      <dgm:spPr/>
      <dgm:t>
        <a:bodyPr/>
        <a:lstStyle/>
        <a:p>
          <a:endParaRPr kumimoji="1" lang="ja-JP" altLang="en-US"/>
        </a:p>
      </dgm:t>
    </dgm:pt>
    <dgm:pt modelId="{188BFD60-2945-4A92-A488-5A5DAB14878D}" type="pres">
      <dgm:prSet presAssocID="{F5FF4C1C-65C1-4AF7-B7B7-FF4F0F720DF5}" presName="rootConnector" presStyleLbl="node4" presStyleIdx="0" presStyleCnt="6"/>
      <dgm:spPr/>
      <dgm:t>
        <a:bodyPr/>
        <a:lstStyle/>
        <a:p>
          <a:endParaRPr lang="en-NZ"/>
        </a:p>
      </dgm:t>
    </dgm:pt>
    <dgm:pt modelId="{7A9F67D8-CA7F-4B0E-B8FE-D4E049F7F46F}" type="pres">
      <dgm:prSet presAssocID="{F5FF4C1C-65C1-4AF7-B7B7-FF4F0F720DF5}" presName="hierChild4" presStyleCnt="0"/>
      <dgm:spPr/>
      <dgm:t>
        <a:bodyPr/>
        <a:lstStyle/>
        <a:p>
          <a:endParaRPr lang="en-GB"/>
        </a:p>
      </dgm:t>
    </dgm:pt>
    <dgm:pt modelId="{8A1B5B5F-211D-4014-8B93-F6D813574E40}" type="pres">
      <dgm:prSet presAssocID="{F5FF4C1C-65C1-4AF7-B7B7-FF4F0F720DF5}" presName="hierChild5" presStyleCnt="0"/>
      <dgm:spPr/>
      <dgm:t>
        <a:bodyPr/>
        <a:lstStyle/>
        <a:p>
          <a:endParaRPr lang="en-GB"/>
        </a:p>
      </dgm:t>
    </dgm:pt>
    <dgm:pt modelId="{F6E094D5-FC94-4336-9A71-16307256202E}" type="pres">
      <dgm:prSet presAssocID="{CA4F5218-368D-401A-8837-603885455671}" presName="Name64" presStyleLbl="parChTrans1D4" presStyleIdx="1" presStyleCnt="6"/>
      <dgm:spPr/>
      <dgm:t>
        <a:bodyPr/>
        <a:lstStyle/>
        <a:p>
          <a:endParaRPr lang="en-NZ"/>
        </a:p>
      </dgm:t>
    </dgm:pt>
    <dgm:pt modelId="{8DCE3552-ED47-4246-92D9-F431B9218DF2}" type="pres">
      <dgm:prSet presAssocID="{D23D48A3-8D1B-42C8-9464-8F01507454B9}" presName="hierRoot2" presStyleCnt="0">
        <dgm:presLayoutVars>
          <dgm:hierBranch val="init"/>
        </dgm:presLayoutVars>
      </dgm:prSet>
      <dgm:spPr/>
      <dgm:t>
        <a:bodyPr/>
        <a:lstStyle/>
        <a:p>
          <a:endParaRPr lang="en-GB"/>
        </a:p>
      </dgm:t>
    </dgm:pt>
    <dgm:pt modelId="{E8442742-B6CC-474B-A635-74202CED395C}" type="pres">
      <dgm:prSet presAssocID="{D23D48A3-8D1B-42C8-9464-8F01507454B9}" presName="rootComposite" presStyleCnt="0"/>
      <dgm:spPr/>
      <dgm:t>
        <a:bodyPr/>
        <a:lstStyle/>
        <a:p>
          <a:endParaRPr lang="en-GB"/>
        </a:p>
      </dgm:t>
    </dgm:pt>
    <dgm:pt modelId="{B3549805-5A7F-4B4D-801E-CDA29384BC47}" type="pres">
      <dgm:prSet presAssocID="{D23D48A3-8D1B-42C8-9464-8F01507454B9}" presName="rootText" presStyleLbl="node4" presStyleIdx="1" presStyleCnt="6">
        <dgm:presLayoutVars>
          <dgm:chPref val="3"/>
        </dgm:presLayoutVars>
      </dgm:prSet>
      <dgm:spPr/>
      <dgm:t>
        <a:bodyPr/>
        <a:lstStyle/>
        <a:p>
          <a:endParaRPr lang="en-NZ"/>
        </a:p>
      </dgm:t>
    </dgm:pt>
    <dgm:pt modelId="{CB89E1DD-3872-44EA-AC38-B839F9410202}" type="pres">
      <dgm:prSet presAssocID="{D23D48A3-8D1B-42C8-9464-8F01507454B9}" presName="rootConnector" presStyleLbl="node4" presStyleIdx="1" presStyleCnt="6"/>
      <dgm:spPr/>
      <dgm:t>
        <a:bodyPr/>
        <a:lstStyle/>
        <a:p>
          <a:endParaRPr lang="en-NZ"/>
        </a:p>
      </dgm:t>
    </dgm:pt>
    <dgm:pt modelId="{6427E8D0-3D85-4054-A156-3166EDDDDBCD}" type="pres">
      <dgm:prSet presAssocID="{D23D48A3-8D1B-42C8-9464-8F01507454B9}" presName="hierChild4" presStyleCnt="0"/>
      <dgm:spPr/>
      <dgm:t>
        <a:bodyPr/>
        <a:lstStyle/>
        <a:p>
          <a:endParaRPr lang="en-GB"/>
        </a:p>
      </dgm:t>
    </dgm:pt>
    <dgm:pt modelId="{6154CD4B-118B-4911-B415-CF0B21D17014}" type="pres">
      <dgm:prSet presAssocID="{D23D48A3-8D1B-42C8-9464-8F01507454B9}" presName="hierChild5" presStyleCnt="0"/>
      <dgm:spPr/>
      <dgm:t>
        <a:bodyPr/>
        <a:lstStyle/>
        <a:p>
          <a:endParaRPr lang="en-GB"/>
        </a:p>
      </dgm:t>
    </dgm:pt>
    <dgm:pt modelId="{9AAF38DA-DB07-4A07-9B2A-8D358FB52EB2}" type="pres">
      <dgm:prSet presAssocID="{84AC0002-6667-47A1-9C58-C9DFC683101C}" presName="hierChild5" presStyleCnt="0"/>
      <dgm:spPr/>
      <dgm:t>
        <a:bodyPr/>
        <a:lstStyle/>
        <a:p>
          <a:endParaRPr lang="en-GB"/>
        </a:p>
      </dgm:t>
    </dgm:pt>
    <dgm:pt modelId="{9DB2CFA0-127E-4850-944B-F8DAB023F135}" type="pres">
      <dgm:prSet presAssocID="{F0EFB503-D9CE-4766-83A0-E1E57006496B}" presName="Name64" presStyleLbl="parChTrans1D3" presStyleIdx="1" presStyleCnt="3"/>
      <dgm:spPr/>
      <dgm:t>
        <a:bodyPr/>
        <a:lstStyle/>
        <a:p>
          <a:endParaRPr lang="en-NZ"/>
        </a:p>
      </dgm:t>
    </dgm:pt>
    <dgm:pt modelId="{B51E55E5-EB3B-4424-B484-001648CD78D0}" type="pres">
      <dgm:prSet presAssocID="{9DFBE54C-4FF5-444B-A756-B0481903BA49}" presName="hierRoot2" presStyleCnt="0">
        <dgm:presLayoutVars>
          <dgm:hierBranch val="init"/>
        </dgm:presLayoutVars>
      </dgm:prSet>
      <dgm:spPr/>
      <dgm:t>
        <a:bodyPr/>
        <a:lstStyle/>
        <a:p>
          <a:endParaRPr lang="en-GB"/>
        </a:p>
      </dgm:t>
    </dgm:pt>
    <dgm:pt modelId="{6C515584-35C7-4E37-997D-3EC85C1E4569}" type="pres">
      <dgm:prSet presAssocID="{9DFBE54C-4FF5-444B-A756-B0481903BA49}" presName="rootComposite" presStyleCnt="0"/>
      <dgm:spPr/>
      <dgm:t>
        <a:bodyPr/>
        <a:lstStyle/>
        <a:p>
          <a:endParaRPr lang="en-GB"/>
        </a:p>
      </dgm:t>
    </dgm:pt>
    <dgm:pt modelId="{CA166903-79E4-4BF2-84BB-98AA656FC563}" type="pres">
      <dgm:prSet presAssocID="{9DFBE54C-4FF5-444B-A756-B0481903BA49}" presName="rootText" presStyleLbl="node3" presStyleIdx="1" presStyleCnt="3">
        <dgm:presLayoutVars>
          <dgm:chPref val="3"/>
        </dgm:presLayoutVars>
      </dgm:prSet>
      <dgm:spPr/>
      <dgm:t>
        <a:bodyPr/>
        <a:lstStyle/>
        <a:p>
          <a:endParaRPr kumimoji="1" lang="ja-JP" altLang="en-US"/>
        </a:p>
      </dgm:t>
    </dgm:pt>
    <dgm:pt modelId="{5357C6BF-A719-4A2A-A917-BDDC2F4C4053}" type="pres">
      <dgm:prSet presAssocID="{9DFBE54C-4FF5-444B-A756-B0481903BA49}" presName="rootConnector" presStyleLbl="node3" presStyleIdx="1" presStyleCnt="3"/>
      <dgm:spPr/>
      <dgm:t>
        <a:bodyPr/>
        <a:lstStyle/>
        <a:p>
          <a:endParaRPr lang="en-NZ"/>
        </a:p>
      </dgm:t>
    </dgm:pt>
    <dgm:pt modelId="{790463AB-0FBE-44DB-B939-483FA93D0067}" type="pres">
      <dgm:prSet presAssocID="{9DFBE54C-4FF5-444B-A756-B0481903BA49}" presName="hierChild4" presStyleCnt="0"/>
      <dgm:spPr/>
      <dgm:t>
        <a:bodyPr/>
        <a:lstStyle/>
        <a:p>
          <a:endParaRPr lang="en-GB"/>
        </a:p>
      </dgm:t>
    </dgm:pt>
    <dgm:pt modelId="{032DF659-CB9A-43B2-9411-58E73AD85822}" type="pres">
      <dgm:prSet presAssocID="{A5FBA1A5-A947-431E-83F6-D2768F16EB63}" presName="Name64" presStyleLbl="parChTrans1D4" presStyleIdx="2" presStyleCnt="6"/>
      <dgm:spPr/>
      <dgm:t>
        <a:bodyPr/>
        <a:lstStyle/>
        <a:p>
          <a:endParaRPr lang="en-NZ"/>
        </a:p>
      </dgm:t>
    </dgm:pt>
    <dgm:pt modelId="{50BF714C-35CE-43AD-9990-51F373497F38}" type="pres">
      <dgm:prSet presAssocID="{FA0A8E6D-16E8-4897-9482-2E5FD6BD692E}" presName="hierRoot2" presStyleCnt="0">
        <dgm:presLayoutVars>
          <dgm:hierBranch val="init"/>
        </dgm:presLayoutVars>
      </dgm:prSet>
      <dgm:spPr/>
      <dgm:t>
        <a:bodyPr/>
        <a:lstStyle/>
        <a:p>
          <a:endParaRPr lang="en-GB"/>
        </a:p>
      </dgm:t>
    </dgm:pt>
    <dgm:pt modelId="{F26F8A79-5FEA-4663-B01C-844D9EDDC7AF}" type="pres">
      <dgm:prSet presAssocID="{FA0A8E6D-16E8-4897-9482-2E5FD6BD692E}" presName="rootComposite" presStyleCnt="0"/>
      <dgm:spPr/>
      <dgm:t>
        <a:bodyPr/>
        <a:lstStyle/>
        <a:p>
          <a:endParaRPr lang="en-GB"/>
        </a:p>
      </dgm:t>
    </dgm:pt>
    <dgm:pt modelId="{406B7252-84F8-40AD-9279-54E739C04A49}" type="pres">
      <dgm:prSet presAssocID="{FA0A8E6D-16E8-4897-9482-2E5FD6BD692E}" presName="rootText" presStyleLbl="node4" presStyleIdx="2" presStyleCnt="6">
        <dgm:presLayoutVars>
          <dgm:chPref val="3"/>
        </dgm:presLayoutVars>
      </dgm:prSet>
      <dgm:spPr/>
      <dgm:t>
        <a:bodyPr/>
        <a:lstStyle/>
        <a:p>
          <a:endParaRPr kumimoji="1" lang="ja-JP" altLang="en-US"/>
        </a:p>
      </dgm:t>
    </dgm:pt>
    <dgm:pt modelId="{37731710-0EBB-4424-802A-D84459FAF22B}" type="pres">
      <dgm:prSet presAssocID="{FA0A8E6D-16E8-4897-9482-2E5FD6BD692E}" presName="rootConnector" presStyleLbl="node4" presStyleIdx="2" presStyleCnt="6"/>
      <dgm:spPr/>
      <dgm:t>
        <a:bodyPr/>
        <a:lstStyle/>
        <a:p>
          <a:endParaRPr lang="en-NZ"/>
        </a:p>
      </dgm:t>
    </dgm:pt>
    <dgm:pt modelId="{442B9A2D-2958-455D-BFDD-B5706A10D76B}" type="pres">
      <dgm:prSet presAssocID="{FA0A8E6D-16E8-4897-9482-2E5FD6BD692E}" presName="hierChild4" presStyleCnt="0"/>
      <dgm:spPr/>
      <dgm:t>
        <a:bodyPr/>
        <a:lstStyle/>
        <a:p>
          <a:endParaRPr lang="en-GB"/>
        </a:p>
      </dgm:t>
    </dgm:pt>
    <dgm:pt modelId="{B5638224-DBF6-4D95-8E4F-1E11BE6D066A}" type="pres">
      <dgm:prSet presAssocID="{FA0A8E6D-16E8-4897-9482-2E5FD6BD692E}" presName="hierChild5" presStyleCnt="0"/>
      <dgm:spPr/>
      <dgm:t>
        <a:bodyPr/>
        <a:lstStyle/>
        <a:p>
          <a:endParaRPr lang="en-GB"/>
        </a:p>
      </dgm:t>
    </dgm:pt>
    <dgm:pt modelId="{086FB597-43ED-40B8-BB93-9C8EE852252E}" type="pres">
      <dgm:prSet presAssocID="{BE337BE3-8517-4487-889F-19ECEC9E9E10}" presName="Name64" presStyleLbl="parChTrans1D4" presStyleIdx="3" presStyleCnt="6"/>
      <dgm:spPr/>
      <dgm:t>
        <a:bodyPr/>
        <a:lstStyle/>
        <a:p>
          <a:endParaRPr lang="en-NZ"/>
        </a:p>
      </dgm:t>
    </dgm:pt>
    <dgm:pt modelId="{09AC4008-6DE8-4CE1-93A0-9EAD5A264AA4}" type="pres">
      <dgm:prSet presAssocID="{37255CCA-5ABA-4294-9407-F6F26995509A}" presName="hierRoot2" presStyleCnt="0">
        <dgm:presLayoutVars>
          <dgm:hierBranch val="init"/>
        </dgm:presLayoutVars>
      </dgm:prSet>
      <dgm:spPr/>
      <dgm:t>
        <a:bodyPr/>
        <a:lstStyle/>
        <a:p>
          <a:endParaRPr lang="en-GB"/>
        </a:p>
      </dgm:t>
    </dgm:pt>
    <dgm:pt modelId="{BA2F0931-CD70-4846-8225-9EC9B345BED5}" type="pres">
      <dgm:prSet presAssocID="{37255CCA-5ABA-4294-9407-F6F26995509A}" presName="rootComposite" presStyleCnt="0"/>
      <dgm:spPr/>
      <dgm:t>
        <a:bodyPr/>
        <a:lstStyle/>
        <a:p>
          <a:endParaRPr lang="en-GB"/>
        </a:p>
      </dgm:t>
    </dgm:pt>
    <dgm:pt modelId="{F443A3C7-805E-4947-B8BF-DF677A0E791A}" type="pres">
      <dgm:prSet presAssocID="{37255CCA-5ABA-4294-9407-F6F26995509A}" presName="rootText" presStyleLbl="node4" presStyleIdx="3" presStyleCnt="6">
        <dgm:presLayoutVars>
          <dgm:chPref val="3"/>
        </dgm:presLayoutVars>
      </dgm:prSet>
      <dgm:spPr/>
      <dgm:t>
        <a:bodyPr/>
        <a:lstStyle/>
        <a:p>
          <a:endParaRPr kumimoji="1" lang="ja-JP" altLang="en-US"/>
        </a:p>
      </dgm:t>
    </dgm:pt>
    <dgm:pt modelId="{C10B8594-DB09-4964-B407-0F22C789429B}" type="pres">
      <dgm:prSet presAssocID="{37255CCA-5ABA-4294-9407-F6F26995509A}" presName="rootConnector" presStyleLbl="node4" presStyleIdx="3" presStyleCnt="6"/>
      <dgm:spPr/>
      <dgm:t>
        <a:bodyPr/>
        <a:lstStyle/>
        <a:p>
          <a:endParaRPr lang="en-NZ"/>
        </a:p>
      </dgm:t>
    </dgm:pt>
    <dgm:pt modelId="{8C96E19A-90C1-403D-BE1F-0AB1A0BED73A}" type="pres">
      <dgm:prSet presAssocID="{37255CCA-5ABA-4294-9407-F6F26995509A}" presName="hierChild4" presStyleCnt="0"/>
      <dgm:spPr/>
      <dgm:t>
        <a:bodyPr/>
        <a:lstStyle/>
        <a:p>
          <a:endParaRPr lang="en-GB"/>
        </a:p>
      </dgm:t>
    </dgm:pt>
    <dgm:pt modelId="{41DBF45E-65CC-4C1C-B155-2475BCE787BC}" type="pres">
      <dgm:prSet presAssocID="{37255CCA-5ABA-4294-9407-F6F26995509A}" presName="hierChild5" presStyleCnt="0"/>
      <dgm:spPr/>
      <dgm:t>
        <a:bodyPr/>
        <a:lstStyle/>
        <a:p>
          <a:endParaRPr lang="en-GB"/>
        </a:p>
      </dgm:t>
    </dgm:pt>
    <dgm:pt modelId="{5602CE34-45CD-4FC2-8654-4822F4BA06E3}" type="pres">
      <dgm:prSet presAssocID="{9DFBE54C-4FF5-444B-A756-B0481903BA49}" presName="hierChild5" presStyleCnt="0"/>
      <dgm:spPr/>
      <dgm:t>
        <a:bodyPr/>
        <a:lstStyle/>
        <a:p>
          <a:endParaRPr lang="en-GB"/>
        </a:p>
      </dgm:t>
    </dgm:pt>
    <dgm:pt modelId="{91F3EA91-FA22-4536-A3A7-ED7A05F75A87}" type="pres">
      <dgm:prSet presAssocID="{942A46C6-B263-42E1-859C-C521BAF7C7BE}" presName="Name64" presStyleLbl="parChTrans1D3" presStyleIdx="2" presStyleCnt="3"/>
      <dgm:spPr/>
      <dgm:t>
        <a:bodyPr/>
        <a:lstStyle/>
        <a:p>
          <a:endParaRPr lang="en-NZ"/>
        </a:p>
      </dgm:t>
    </dgm:pt>
    <dgm:pt modelId="{34289C1E-026F-4119-A653-5B5B9A3F9037}" type="pres">
      <dgm:prSet presAssocID="{465AC1A8-6AC1-4C25-8223-DAC836F3218E}" presName="hierRoot2" presStyleCnt="0">
        <dgm:presLayoutVars>
          <dgm:hierBranch val="init"/>
        </dgm:presLayoutVars>
      </dgm:prSet>
      <dgm:spPr/>
      <dgm:t>
        <a:bodyPr/>
        <a:lstStyle/>
        <a:p>
          <a:endParaRPr lang="en-GB"/>
        </a:p>
      </dgm:t>
    </dgm:pt>
    <dgm:pt modelId="{A9064F76-3C80-4B31-8D3E-F38252BAA86D}" type="pres">
      <dgm:prSet presAssocID="{465AC1A8-6AC1-4C25-8223-DAC836F3218E}" presName="rootComposite" presStyleCnt="0"/>
      <dgm:spPr/>
      <dgm:t>
        <a:bodyPr/>
        <a:lstStyle/>
        <a:p>
          <a:endParaRPr lang="en-GB"/>
        </a:p>
      </dgm:t>
    </dgm:pt>
    <dgm:pt modelId="{C0F00FCC-AB1D-425F-B0A3-30FAAB07CFA0}" type="pres">
      <dgm:prSet presAssocID="{465AC1A8-6AC1-4C25-8223-DAC836F3218E}" presName="rootText" presStyleLbl="node3" presStyleIdx="2" presStyleCnt="3">
        <dgm:presLayoutVars>
          <dgm:chPref val="3"/>
        </dgm:presLayoutVars>
      </dgm:prSet>
      <dgm:spPr/>
      <dgm:t>
        <a:bodyPr/>
        <a:lstStyle/>
        <a:p>
          <a:endParaRPr lang="en-NZ"/>
        </a:p>
      </dgm:t>
    </dgm:pt>
    <dgm:pt modelId="{86724511-EBDE-4B81-9074-E77B1DF402AF}" type="pres">
      <dgm:prSet presAssocID="{465AC1A8-6AC1-4C25-8223-DAC836F3218E}" presName="rootConnector" presStyleLbl="node3" presStyleIdx="2" presStyleCnt="3"/>
      <dgm:spPr/>
      <dgm:t>
        <a:bodyPr/>
        <a:lstStyle/>
        <a:p>
          <a:endParaRPr lang="en-NZ"/>
        </a:p>
      </dgm:t>
    </dgm:pt>
    <dgm:pt modelId="{F2CA35F2-07DD-4E09-A69F-7BB6395BF3C2}" type="pres">
      <dgm:prSet presAssocID="{465AC1A8-6AC1-4C25-8223-DAC836F3218E}" presName="hierChild4" presStyleCnt="0"/>
      <dgm:spPr/>
      <dgm:t>
        <a:bodyPr/>
        <a:lstStyle/>
        <a:p>
          <a:endParaRPr lang="en-GB"/>
        </a:p>
      </dgm:t>
    </dgm:pt>
    <dgm:pt modelId="{908AE174-3C31-452F-A2AC-649DFDCF2671}" type="pres">
      <dgm:prSet presAssocID="{B0E8C8B2-FED2-43ED-B111-C2CD1297FE7E}" presName="Name64" presStyleLbl="parChTrans1D4" presStyleIdx="4" presStyleCnt="6"/>
      <dgm:spPr/>
      <dgm:t>
        <a:bodyPr/>
        <a:lstStyle/>
        <a:p>
          <a:endParaRPr lang="en-NZ"/>
        </a:p>
      </dgm:t>
    </dgm:pt>
    <dgm:pt modelId="{AA284B00-AF04-481A-A645-5B3D86D8132F}" type="pres">
      <dgm:prSet presAssocID="{17849C46-3A54-48C7-A5B6-C37F35AC5459}" presName="hierRoot2" presStyleCnt="0">
        <dgm:presLayoutVars>
          <dgm:hierBranch val="init"/>
        </dgm:presLayoutVars>
      </dgm:prSet>
      <dgm:spPr/>
      <dgm:t>
        <a:bodyPr/>
        <a:lstStyle/>
        <a:p>
          <a:endParaRPr lang="en-GB"/>
        </a:p>
      </dgm:t>
    </dgm:pt>
    <dgm:pt modelId="{460707D1-B9A9-4B4E-8D35-CC3213AFA6AE}" type="pres">
      <dgm:prSet presAssocID="{17849C46-3A54-48C7-A5B6-C37F35AC5459}" presName="rootComposite" presStyleCnt="0"/>
      <dgm:spPr/>
      <dgm:t>
        <a:bodyPr/>
        <a:lstStyle/>
        <a:p>
          <a:endParaRPr lang="en-GB"/>
        </a:p>
      </dgm:t>
    </dgm:pt>
    <dgm:pt modelId="{731D52FB-A27B-4789-9DB7-7EDF33877326}" type="pres">
      <dgm:prSet presAssocID="{17849C46-3A54-48C7-A5B6-C37F35AC5459}" presName="rootText" presStyleLbl="node4" presStyleIdx="4" presStyleCnt="6">
        <dgm:presLayoutVars>
          <dgm:chPref val="3"/>
        </dgm:presLayoutVars>
      </dgm:prSet>
      <dgm:spPr/>
      <dgm:t>
        <a:bodyPr/>
        <a:lstStyle/>
        <a:p>
          <a:endParaRPr kumimoji="1" lang="ja-JP" altLang="en-US"/>
        </a:p>
      </dgm:t>
    </dgm:pt>
    <dgm:pt modelId="{3CF93A98-CFB4-4F61-9489-87248A178D38}" type="pres">
      <dgm:prSet presAssocID="{17849C46-3A54-48C7-A5B6-C37F35AC5459}" presName="rootConnector" presStyleLbl="node4" presStyleIdx="4" presStyleCnt="6"/>
      <dgm:spPr/>
      <dgm:t>
        <a:bodyPr/>
        <a:lstStyle/>
        <a:p>
          <a:endParaRPr lang="en-NZ"/>
        </a:p>
      </dgm:t>
    </dgm:pt>
    <dgm:pt modelId="{B75378BA-5076-4CA2-A6E1-9413575F67AB}" type="pres">
      <dgm:prSet presAssocID="{17849C46-3A54-48C7-A5B6-C37F35AC5459}" presName="hierChild4" presStyleCnt="0"/>
      <dgm:spPr/>
      <dgm:t>
        <a:bodyPr/>
        <a:lstStyle/>
        <a:p>
          <a:endParaRPr lang="en-GB"/>
        </a:p>
      </dgm:t>
    </dgm:pt>
    <dgm:pt modelId="{C359B750-2CA1-4075-AEB8-AB1BAA8209BD}" type="pres">
      <dgm:prSet presAssocID="{17849C46-3A54-48C7-A5B6-C37F35AC5459}" presName="hierChild5" presStyleCnt="0"/>
      <dgm:spPr/>
      <dgm:t>
        <a:bodyPr/>
        <a:lstStyle/>
        <a:p>
          <a:endParaRPr lang="en-GB"/>
        </a:p>
      </dgm:t>
    </dgm:pt>
    <dgm:pt modelId="{014EA2DB-5548-4279-9E57-1B63D5EED626}" type="pres">
      <dgm:prSet presAssocID="{16A3FB27-9B15-4F16-AAAC-D7FEC0649D5F}" presName="Name64" presStyleLbl="parChTrans1D4" presStyleIdx="5" presStyleCnt="6"/>
      <dgm:spPr/>
      <dgm:t>
        <a:bodyPr/>
        <a:lstStyle/>
        <a:p>
          <a:endParaRPr lang="en-NZ"/>
        </a:p>
      </dgm:t>
    </dgm:pt>
    <dgm:pt modelId="{F294D51F-F071-4C10-A8D3-775DBBA472D7}" type="pres">
      <dgm:prSet presAssocID="{77105DE0-3B73-453D-BB25-9A6BBA5BBC1C}" presName="hierRoot2" presStyleCnt="0">
        <dgm:presLayoutVars>
          <dgm:hierBranch val="init"/>
        </dgm:presLayoutVars>
      </dgm:prSet>
      <dgm:spPr/>
      <dgm:t>
        <a:bodyPr/>
        <a:lstStyle/>
        <a:p>
          <a:endParaRPr lang="en-GB"/>
        </a:p>
      </dgm:t>
    </dgm:pt>
    <dgm:pt modelId="{4B98C814-5B4E-4D13-8919-99F8720E5079}" type="pres">
      <dgm:prSet presAssocID="{77105DE0-3B73-453D-BB25-9A6BBA5BBC1C}" presName="rootComposite" presStyleCnt="0"/>
      <dgm:spPr/>
      <dgm:t>
        <a:bodyPr/>
        <a:lstStyle/>
        <a:p>
          <a:endParaRPr lang="en-GB"/>
        </a:p>
      </dgm:t>
    </dgm:pt>
    <dgm:pt modelId="{3A628DCC-9DA1-4C0D-8E9A-9E7AC50FCA9A}" type="pres">
      <dgm:prSet presAssocID="{77105DE0-3B73-453D-BB25-9A6BBA5BBC1C}" presName="rootText" presStyleLbl="node4" presStyleIdx="5" presStyleCnt="6">
        <dgm:presLayoutVars>
          <dgm:chPref val="3"/>
        </dgm:presLayoutVars>
      </dgm:prSet>
      <dgm:spPr/>
      <dgm:t>
        <a:bodyPr/>
        <a:lstStyle/>
        <a:p>
          <a:endParaRPr lang="en-NZ"/>
        </a:p>
      </dgm:t>
    </dgm:pt>
    <dgm:pt modelId="{2B46AC74-FEA5-45A5-8372-D8185B55827F}" type="pres">
      <dgm:prSet presAssocID="{77105DE0-3B73-453D-BB25-9A6BBA5BBC1C}" presName="rootConnector" presStyleLbl="node4" presStyleIdx="5" presStyleCnt="6"/>
      <dgm:spPr/>
      <dgm:t>
        <a:bodyPr/>
        <a:lstStyle/>
        <a:p>
          <a:endParaRPr lang="en-NZ"/>
        </a:p>
      </dgm:t>
    </dgm:pt>
    <dgm:pt modelId="{5E76A24C-8DDF-4CA1-B6E1-DBA2D87A22E9}" type="pres">
      <dgm:prSet presAssocID="{77105DE0-3B73-453D-BB25-9A6BBA5BBC1C}" presName="hierChild4" presStyleCnt="0"/>
      <dgm:spPr/>
      <dgm:t>
        <a:bodyPr/>
        <a:lstStyle/>
        <a:p>
          <a:endParaRPr lang="en-GB"/>
        </a:p>
      </dgm:t>
    </dgm:pt>
    <dgm:pt modelId="{2809D178-2187-46A8-A0F2-878892F6FB45}" type="pres">
      <dgm:prSet presAssocID="{77105DE0-3B73-453D-BB25-9A6BBA5BBC1C}" presName="hierChild5" presStyleCnt="0"/>
      <dgm:spPr/>
      <dgm:t>
        <a:bodyPr/>
        <a:lstStyle/>
        <a:p>
          <a:endParaRPr lang="en-GB"/>
        </a:p>
      </dgm:t>
    </dgm:pt>
    <dgm:pt modelId="{A57000BA-9590-42F5-936D-070D36834FD1}" type="pres">
      <dgm:prSet presAssocID="{465AC1A8-6AC1-4C25-8223-DAC836F3218E}" presName="hierChild5" presStyleCnt="0"/>
      <dgm:spPr/>
      <dgm:t>
        <a:bodyPr/>
        <a:lstStyle/>
        <a:p>
          <a:endParaRPr lang="en-GB"/>
        </a:p>
      </dgm:t>
    </dgm:pt>
    <dgm:pt modelId="{EFD8783F-C9A1-443B-9EAB-29C1F8439AF7}" type="pres">
      <dgm:prSet presAssocID="{758B2E3F-A3BE-481E-9967-A7766AF332EF}" presName="hierChild5" presStyleCnt="0"/>
      <dgm:spPr/>
      <dgm:t>
        <a:bodyPr/>
        <a:lstStyle/>
        <a:p>
          <a:endParaRPr lang="en-GB"/>
        </a:p>
      </dgm:t>
    </dgm:pt>
    <dgm:pt modelId="{F9DE19FE-6C6A-45FA-9287-A2E38F04209A}" type="pres">
      <dgm:prSet presAssocID="{C473FE8B-9338-4832-842C-F4E4B23F0ECB}" presName="hierChild3" presStyleCnt="0"/>
      <dgm:spPr/>
      <dgm:t>
        <a:bodyPr/>
        <a:lstStyle/>
        <a:p>
          <a:endParaRPr lang="en-GB"/>
        </a:p>
      </dgm:t>
    </dgm:pt>
  </dgm:ptLst>
  <dgm:cxnLst>
    <dgm:cxn modelId="{87D1132D-EFF9-41B3-83E4-C7FA0C55B672}" srcId="{758B2E3F-A3BE-481E-9967-A7766AF332EF}" destId="{9DFBE54C-4FF5-444B-A756-B0481903BA49}" srcOrd="1" destOrd="0" parTransId="{F0EFB503-D9CE-4766-83A0-E1E57006496B}" sibTransId="{2B381C7B-5CE7-4ADF-A48D-80541C10F7C2}"/>
    <dgm:cxn modelId="{A6D8185F-813C-40B1-9989-09698B141DDA}" srcId="{84AC0002-6667-47A1-9C58-C9DFC683101C}" destId="{D23D48A3-8D1B-42C8-9464-8F01507454B9}" srcOrd="1" destOrd="0" parTransId="{CA4F5218-368D-401A-8837-603885455671}" sibTransId="{8EA3E2F0-83EE-48D5-8BA8-E4F5D5B91ABC}"/>
    <dgm:cxn modelId="{64423DFE-8DB0-44A7-8C19-FD927B4263F6}" type="presOf" srcId="{16A3FB27-9B15-4F16-AAAC-D7FEC0649D5F}" destId="{014EA2DB-5548-4279-9E57-1B63D5EED626}" srcOrd="0" destOrd="0" presId="urn:microsoft.com/office/officeart/2009/3/layout/HorizontalOrganizationChart"/>
    <dgm:cxn modelId="{7BA799D1-64F3-4DC0-86A6-DCC354486233}" srcId="{465AC1A8-6AC1-4C25-8223-DAC836F3218E}" destId="{77105DE0-3B73-453D-BB25-9A6BBA5BBC1C}" srcOrd="1" destOrd="0" parTransId="{16A3FB27-9B15-4F16-AAAC-D7FEC0649D5F}" sibTransId="{31A4FD96-E7CB-4683-B4B8-85A78EAFEF01}"/>
    <dgm:cxn modelId="{114194FD-0A7D-4112-A0ED-30A3F894A0F5}" type="presOf" srcId="{17849C46-3A54-48C7-A5B6-C37F35AC5459}" destId="{731D52FB-A27B-4789-9DB7-7EDF33877326}" srcOrd="0" destOrd="0" presId="urn:microsoft.com/office/officeart/2009/3/layout/HorizontalOrganizationChart"/>
    <dgm:cxn modelId="{D79898D1-0A24-4D09-BF1B-515A776378A5}" srcId="{317F538B-B4F5-4D2E-93F3-B177C4AB5FE7}" destId="{C473FE8B-9338-4832-842C-F4E4B23F0ECB}" srcOrd="0" destOrd="0" parTransId="{BA311B33-813D-4E7F-8177-707DBD0513CF}" sibTransId="{31EC0AF1-5BB1-4365-BCC5-3CA9DCADDFF3}"/>
    <dgm:cxn modelId="{C4820EA3-CDA3-4398-9140-5A37D77E01E9}" type="presOf" srcId="{C057D49B-364B-435E-A4A2-85BE254735E0}" destId="{75F0D6CC-A89F-42AE-8170-73DA15BBB5E8}" srcOrd="1" destOrd="0" presId="urn:microsoft.com/office/officeart/2009/3/layout/HorizontalOrganizationChart"/>
    <dgm:cxn modelId="{FAD9A583-E46A-46CA-9BB4-2791B170EB37}" srcId="{758B2E3F-A3BE-481E-9967-A7766AF332EF}" destId="{84AC0002-6667-47A1-9C58-C9DFC683101C}" srcOrd="0" destOrd="0" parTransId="{66FF5FCB-3117-4774-92FF-AB89E302C750}" sibTransId="{5929FE2B-6694-4F21-99F2-BFA93C58789C}"/>
    <dgm:cxn modelId="{372AD599-4166-4518-9913-9D541F79112D}" type="presOf" srcId="{77105DE0-3B73-453D-BB25-9A6BBA5BBC1C}" destId="{3A628DCC-9DA1-4C0D-8E9A-9E7AC50FCA9A}" srcOrd="0" destOrd="0" presId="urn:microsoft.com/office/officeart/2009/3/layout/HorizontalOrganizationChart"/>
    <dgm:cxn modelId="{23D731F2-3FF1-44C1-86DD-899CD5AD4AB7}" type="presOf" srcId="{1A88073A-C78F-467E-A2E4-A2072F4FBD7B}" destId="{EA9F42CA-C44C-485C-BB1C-94742483D4BD}" srcOrd="0" destOrd="0" presId="urn:microsoft.com/office/officeart/2009/3/layout/HorizontalOrganizationChart"/>
    <dgm:cxn modelId="{6544DAC0-82F6-4130-884C-F5CD684E3E33}" type="presOf" srcId="{37255CCA-5ABA-4294-9407-F6F26995509A}" destId="{C10B8594-DB09-4964-B407-0F22C789429B}" srcOrd="1" destOrd="0" presId="urn:microsoft.com/office/officeart/2009/3/layout/HorizontalOrganizationChart"/>
    <dgm:cxn modelId="{FDF6BF2E-7A26-4E4D-95D9-6563C19F5C2F}" type="presOf" srcId="{D23D48A3-8D1B-42C8-9464-8F01507454B9}" destId="{CB89E1DD-3872-44EA-AC38-B839F9410202}" srcOrd="1" destOrd="0" presId="urn:microsoft.com/office/officeart/2009/3/layout/HorizontalOrganizationChart"/>
    <dgm:cxn modelId="{3CAEFE84-B16A-40DE-B707-191165042745}" type="presOf" srcId="{BE337BE3-8517-4487-889F-19ECEC9E9E10}" destId="{086FB597-43ED-40B8-BB93-9C8EE852252E}" srcOrd="0" destOrd="0" presId="urn:microsoft.com/office/officeart/2009/3/layout/HorizontalOrganizationChart"/>
    <dgm:cxn modelId="{B2FF5F31-2CD3-43F3-B8BD-3FA77AEBF14C}" srcId="{9DFBE54C-4FF5-444B-A756-B0481903BA49}" destId="{FA0A8E6D-16E8-4897-9482-2E5FD6BD692E}" srcOrd="0" destOrd="0" parTransId="{A5FBA1A5-A947-431E-83F6-D2768F16EB63}" sibTransId="{729C1F50-E243-4126-987E-4AC29518B142}"/>
    <dgm:cxn modelId="{42440810-C5BD-46B7-8C47-2D5F9E82882D}" type="presOf" srcId="{8A7BFB16-93EC-4853-8389-90E11F308B59}" destId="{F8DF9BBF-F8FF-441C-9D73-A71D0B9FF874}" srcOrd="0" destOrd="0" presId="urn:microsoft.com/office/officeart/2009/3/layout/HorizontalOrganizationChart"/>
    <dgm:cxn modelId="{BA579330-583C-4563-8BF2-3B244AD60974}" type="presOf" srcId="{465AC1A8-6AC1-4C25-8223-DAC836F3218E}" destId="{C0F00FCC-AB1D-425F-B0A3-30FAAB07CFA0}" srcOrd="0" destOrd="0" presId="urn:microsoft.com/office/officeart/2009/3/layout/HorizontalOrganizationChart"/>
    <dgm:cxn modelId="{B900BC36-59BF-4A66-BD87-3F92EA4D4CEF}" srcId="{C473FE8B-9338-4832-842C-F4E4B23F0ECB}" destId="{758B2E3F-A3BE-481E-9967-A7766AF332EF}" srcOrd="2" destOrd="0" parTransId="{1A88073A-C78F-467E-A2E4-A2072F4FBD7B}" sibTransId="{6D016FF6-9148-49BF-88EC-040E7A219293}"/>
    <dgm:cxn modelId="{5B0BBBF7-0994-4A9A-99DB-8D8F82F483A6}" type="presOf" srcId="{06884D2D-8B8F-4D2A-95B4-CB586DDE3934}" destId="{B4FBB472-1B9E-4D22-B81B-F8B28C18FC18}" srcOrd="0" destOrd="0" presId="urn:microsoft.com/office/officeart/2009/3/layout/HorizontalOrganizationChart"/>
    <dgm:cxn modelId="{A30E5A8B-50B7-4E31-8215-E6F20D790BF5}" type="presOf" srcId="{D23D48A3-8D1B-42C8-9464-8F01507454B9}" destId="{B3549805-5A7F-4B4D-801E-CDA29384BC47}" srcOrd="0" destOrd="0" presId="urn:microsoft.com/office/officeart/2009/3/layout/HorizontalOrganizationChart"/>
    <dgm:cxn modelId="{0522C6C5-DA08-43FD-9133-E16A3B3E6195}" type="presOf" srcId="{F5FF4C1C-65C1-4AF7-B7B7-FF4F0F720DF5}" destId="{E24DB4B7-CA08-4CB9-8B68-BE33B4A7E055}" srcOrd="0" destOrd="0" presId="urn:microsoft.com/office/officeart/2009/3/layout/HorizontalOrganizationChart"/>
    <dgm:cxn modelId="{B4A28B28-A53D-4C60-A413-6FE1EDF57F13}" type="presOf" srcId="{C473FE8B-9338-4832-842C-F4E4B23F0ECB}" destId="{625C03DD-169F-43F8-B70F-84A280682FD0}" srcOrd="0" destOrd="0" presId="urn:microsoft.com/office/officeart/2009/3/layout/HorizontalOrganizationChart"/>
    <dgm:cxn modelId="{CCE95263-5360-42C1-8829-EE0D81AA0477}" type="presOf" srcId="{9DFBE54C-4FF5-444B-A756-B0481903BA49}" destId="{5357C6BF-A719-4A2A-A917-BDDC2F4C4053}" srcOrd="1" destOrd="0" presId="urn:microsoft.com/office/officeart/2009/3/layout/HorizontalOrganizationChart"/>
    <dgm:cxn modelId="{2047C9C0-6803-4731-B148-BCB209770B7D}" type="presOf" srcId="{FA0A8E6D-16E8-4897-9482-2E5FD6BD692E}" destId="{406B7252-84F8-40AD-9279-54E739C04A49}" srcOrd="0" destOrd="0" presId="urn:microsoft.com/office/officeart/2009/3/layout/HorizontalOrganizationChart"/>
    <dgm:cxn modelId="{556212DC-ED07-4E5D-A82B-8109F4E4A17B}" type="presOf" srcId="{758B2E3F-A3BE-481E-9967-A7766AF332EF}" destId="{02F87E7A-8288-4F18-809E-91BB4F8A416F}" srcOrd="0" destOrd="0" presId="urn:microsoft.com/office/officeart/2009/3/layout/HorizontalOrganizationChart"/>
    <dgm:cxn modelId="{D5670CEC-81B3-404B-A782-75892596DC12}" srcId="{84AC0002-6667-47A1-9C58-C9DFC683101C}" destId="{F5FF4C1C-65C1-4AF7-B7B7-FF4F0F720DF5}" srcOrd="0" destOrd="0" parTransId="{D2104E1F-F3A7-4D05-B4D5-D222DCEBD427}" sibTransId="{BE3F89DD-D981-4782-BA67-2A697DC90482}"/>
    <dgm:cxn modelId="{A33898CF-7523-470C-AE24-1FB1B7D58069}" type="presOf" srcId="{84AC0002-6667-47A1-9C58-C9DFC683101C}" destId="{F5C6B356-E0E6-4A1D-A238-C05D6B6B671E}" srcOrd="1" destOrd="0" presId="urn:microsoft.com/office/officeart/2009/3/layout/HorizontalOrganizationChart"/>
    <dgm:cxn modelId="{5C5E8324-527D-4F2F-9604-F7059DDBF178}" type="presOf" srcId="{758B2E3F-A3BE-481E-9967-A7766AF332EF}" destId="{C9EE0671-11EC-4AB1-B277-E0C7CF2EAF45}" srcOrd="1" destOrd="0" presId="urn:microsoft.com/office/officeart/2009/3/layout/HorizontalOrganizationChart"/>
    <dgm:cxn modelId="{B592E8E9-2411-4060-8446-67434D7658AE}" type="presOf" srcId="{84AC0002-6667-47A1-9C58-C9DFC683101C}" destId="{02F60A83-C425-4196-ADAF-9E155240BBCC}" srcOrd="0" destOrd="0" presId="urn:microsoft.com/office/officeart/2009/3/layout/HorizontalOrganizationChart"/>
    <dgm:cxn modelId="{CA71B947-355A-40D6-90F9-54683A68FEA2}" type="presOf" srcId="{C057D49B-364B-435E-A4A2-85BE254735E0}" destId="{03215AC8-3135-4D9E-94D9-913B8078025F}" srcOrd="0" destOrd="0" presId="urn:microsoft.com/office/officeart/2009/3/layout/HorizontalOrganizationChart"/>
    <dgm:cxn modelId="{B1B3E0BD-88E7-4A38-81AB-49765536C84D}" type="presOf" srcId="{CA4F5218-368D-401A-8837-603885455671}" destId="{F6E094D5-FC94-4336-9A71-16307256202E}" srcOrd="0" destOrd="0" presId="urn:microsoft.com/office/officeart/2009/3/layout/HorizontalOrganizationChart"/>
    <dgm:cxn modelId="{5131A552-1F6C-4691-8FD7-702001D89680}" type="presOf" srcId="{465AC1A8-6AC1-4C25-8223-DAC836F3218E}" destId="{86724511-EBDE-4B81-9074-E77B1DF402AF}" srcOrd="1" destOrd="0" presId="urn:microsoft.com/office/officeart/2009/3/layout/HorizontalOrganizationChart"/>
    <dgm:cxn modelId="{B73073DE-C83A-4D03-8C30-DE5F0F31C383}" type="presOf" srcId="{66FF5FCB-3117-4774-92FF-AB89E302C750}" destId="{320C262C-A26D-4349-9CD3-59AE67104A9F}" srcOrd="0" destOrd="0" presId="urn:microsoft.com/office/officeart/2009/3/layout/HorizontalOrganizationChart"/>
    <dgm:cxn modelId="{F9C8C39F-05F3-478C-873F-BAA46E863BB9}" srcId="{C473FE8B-9338-4832-842C-F4E4B23F0ECB}" destId="{C057D49B-364B-435E-A4A2-85BE254735E0}" srcOrd="1" destOrd="0" parTransId="{1ECB3C9C-B32F-4CD5-8D0C-0768825F03E3}" sibTransId="{87A43E68-1F81-4A87-ABE0-894E8B5E6E02}"/>
    <dgm:cxn modelId="{12F16223-6B0C-4884-A1CA-BCEF48BF6AA0}" type="presOf" srcId="{FA0A8E6D-16E8-4897-9482-2E5FD6BD692E}" destId="{37731710-0EBB-4424-802A-D84459FAF22B}" srcOrd="1" destOrd="0" presId="urn:microsoft.com/office/officeart/2009/3/layout/HorizontalOrganizationChart"/>
    <dgm:cxn modelId="{09BE7102-E525-4E51-897D-400D75E188EC}" type="presOf" srcId="{17849C46-3A54-48C7-A5B6-C37F35AC5459}" destId="{3CF93A98-CFB4-4F61-9489-87248A178D38}" srcOrd="1" destOrd="0" presId="urn:microsoft.com/office/officeart/2009/3/layout/HorizontalOrganizationChart"/>
    <dgm:cxn modelId="{67AE421E-1B49-42F2-A5C4-9D9CF3A54FFA}" type="presOf" srcId="{1ECB3C9C-B32F-4CD5-8D0C-0768825F03E3}" destId="{0AD6345C-3520-40D7-8BC3-4A4CE1B2C3ED}" srcOrd="0" destOrd="0" presId="urn:microsoft.com/office/officeart/2009/3/layout/HorizontalOrganizationChart"/>
    <dgm:cxn modelId="{C33C52F8-F8EE-45DD-A8AA-6B4AAAEBE3FA}" srcId="{9DFBE54C-4FF5-444B-A756-B0481903BA49}" destId="{37255CCA-5ABA-4294-9407-F6F26995509A}" srcOrd="1" destOrd="0" parTransId="{BE337BE3-8517-4487-889F-19ECEC9E9E10}" sibTransId="{59DDD8E1-ABA6-45D5-A2BD-1894C1EBA75A}"/>
    <dgm:cxn modelId="{A84FEF76-2160-465C-8B53-B7F6DE790038}" srcId="{C473FE8B-9338-4832-842C-F4E4B23F0ECB}" destId="{8A7BFB16-93EC-4853-8389-90E11F308B59}" srcOrd="0" destOrd="0" parTransId="{06884D2D-8B8F-4D2A-95B4-CB586DDE3934}" sibTransId="{DEB33693-EDC9-4338-B1D7-8FA09FD28092}"/>
    <dgm:cxn modelId="{698933CE-72A5-443A-8E4C-0AA0A94704B4}" type="presOf" srcId="{C473FE8B-9338-4832-842C-F4E4B23F0ECB}" destId="{F5ECB404-6468-4B4D-81D0-EAE7575EFA73}" srcOrd="1" destOrd="0" presId="urn:microsoft.com/office/officeart/2009/3/layout/HorizontalOrganizationChart"/>
    <dgm:cxn modelId="{83D69055-B5EC-41E4-89F2-CC2CD29FBA06}" type="presOf" srcId="{942A46C6-B263-42E1-859C-C521BAF7C7BE}" destId="{91F3EA91-FA22-4536-A3A7-ED7A05F75A87}" srcOrd="0" destOrd="0" presId="urn:microsoft.com/office/officeart/2009/3/layout/HorizontalOrganizationChart"/>
    <dgm:cxn modelId="{7E3862F4-1B9D-463B-A2F4-F07BA6FC0657}" srcId="{465AC1A8-6AC1-4C25-8223-DAC836F3218E}" destId="{17849C46-3A54-48C7-A5B6-C37F35AC5459}" srcOrd="0" destOrd="0" parTransId="{B0E8C8B2-FED2-43ED-B111-C2CD1297FE7E}" sibTransId="{0AC6D2A0-A55A-4327-AFF4-7CC4F8821E69}"/>
    <dgm:cxn modelId="{36979343-854D-4CF4-B20E-197FBD44B918}" type="presOf" srcId="{37255CCA-5ABA-4294-9407-F6F26995509A}" destId="{F443A3C7-805E-4947-B8BF-DF677A0E791A}" srcOrd="0" destOrd="0" presId="urn:microsoft.com/office/officeart/2009/3/layout/HorizontalOrganizationChart"/>
    <dgm:cxn modelId="{69881245-DB16-4757-BC50-D9F1A8EC0687}" type="presOf" srcId="{D2104E1F-F3A7-4D05-B4D5-D222DCEBD427}" destId="{82D680C5-40C6-4CAB-B151-681EC6F9CD3A}" srcOrd="0" destOrd="0" presId="urn:microsoft.com/office/officeart/2009/3/layout/HorizontalOrganizationChart"/>
    <dgm:cxn modelId="{FF6640CD-9B12-4D70-8D6C-85FFCFC824AA}" type="presOf" srcId="{F0EFB503-D9CE-4766-83A0-E1E57006496B}" destId="{9DB2CFA0-127E-4850-944B-F8DAB023F135}" srcOrd="0" destOrd="0" presId="urn:microsoft.com/office/officeart/2009/3/layout/HorizontalOrganizationChart"/>
    <dgm:cxn modelId="{318A1A7B-6BA5-419A-8C4B-A9351023FF05}" type="presOf" srcId="{F5FF4C1C-65C1-4AF7-B7B7-FF4F0F720DF5}" destId="{188BFD60-2945-4A92-A488-5A5DAB14878D}" srcOrd="1" destOrd="0" presId="urn:microsoft.com/office/officeart/2009/3/layout/HorizontalOrganizationChart"/>
    <dgm:cxn modelId="{9291B17D-B5AA-4B97-BCF7-43859AB1B971}" type="presOf" srcId="{8A7BFB16-93EC-4853-8389-90E11F308B59}" destId="{10517B5F-B5D1-49D5-B104-235064163AAE}" srcOrd="1" destOrd="0" presId="urn:microsoft.com/office/officeart/2009/3/layout/HorizontalOrganizationChart"/>
    <dgm:cxn modelId="{398F83F6-F0AD-4397-857A-0D75FE10751B}" type="presOf" srcId="{9DFBE54C-4FF5-444B-A756-B0481903BA49}" destId="{CA166903-79E4-4BF2-84BB-98AA656FC563}" srcOrd="0" destOrd="0" presId="urn:microsoft.com/office/officeart/2009/3/layout/HorizontalOrganizationChart"/>
    <dgm:cxn modelId="{3ACEF645-0A5B-4448-916F-6CE31F848AC3}" type="presOf" srcId="{317F538B-B4F5-4D2E-93F3-B177C4AB5FE7}" destId="{D1E44045-2229-4940-B6F0-C9EB137AE116}" srcOrd="0" destOrd="0" presId="urn:microsoft.com/office/officeart/2009/3/layout/HorizontalOrganizationChart"/>
    <dgm:cxn modelId="{A4FC2EE4-DA54-497C-ABCF-BEBAD20A15C6}" srcId="{758B2E3F-A3BE-481E-9967-A7766AF332EF}" destId="{465AC1A8-6AC1-4C25-8223-DAC836F3218E}" srcOrd="2" destOrd="0" parTransId="{942A46C6-B263-42E1-859C-C521BAF7C7BE}" sibTransId="{C1D87DDC-A68A-49D5-A317-EFD58EDAFFDE}"/>
    <dgm:cxn modelId="{097CD5F8-3D0D-4C72-9093-4854A3816BDE}" type="presOf" srcId="{77105DE0-3B73-453D-BB25-9A6BBA5BBC1C}" destId="{2B46AC74-FEA5-45A5-8372-D8185B55827F}" srcOrd="1" destOrd="0" presId="urn:microsoft.com/office/officeart/2009/3/layout/HorizontalOrganizationChart"/>
    <dgm:cxn modelId="{AFCDB91E-6C38-4A94-84BD-27ACB1E21961}" type="presOf" srcId="{A5FBA1A5-A947-431E-83F6-D2768F16EB63}" destId="{032DF659-CB9A-43B2-9411-58E73AD85822}" srcOrd="0" destOrd="0" presId="urn:microsoft.com/office/officeart/2009/3/layout/HorizontalOrganizationChart"/>
    <dgm:cxn modelId="{E1DF1D8F-6BB3-4980-870A-448D99EA5A13}" type="presOf" srcId="{B0E8C8B2-FED2-43ED-B111-C2CD1297FE7E}" destId="{908AE174-3C31-452F-A2AC-649DFDCF2671}" srcOrd="0" destOrd="0" presId="urn:microsoft.com/office/officeart/2009/3/layout/HorizontalOrganizationChart"/>
    <dgm:cxn modelId="{50FB6B76-8E62-4146-9BE9-7530825BA503}" type="presParOf" srcId="{D1E44045-2229-4940-B6F0-C9EB137AE116}" destId="{C3E4DBF6-4925-421C-92A6-B1E6B7DFDA76}" srcOrd="0" destOrd="0" presId="urn:microsoft.com/office/officeart/2009/3/layout/HorizontalOrganizationChart"/>
    <dgm:cxn modelId="{712118FA-7EB5-491A-96A6-29D1C66F6072}" type="presParOf" srcId="{C3E4DBF6-4925-421C-92A6-B1E6B7DFDA76}" destId="{F35B84E1-FDF8-4BD4-816D-218E55D0DF26}" srcOrd="0" destOrd="0" presId="urn:microsoft.com/office/officeart/2009/3/layout/HorizontalOrganizationChart"/>
    <dgm:cxn modelId="{CB3E6267-3257-4BD2-95ED-41AF69D970A4}" type="presParOf" srcId="{F35B84E1-FDF8-4BD4-816D-218E55D0DF26}" destId="{625C03DD-169F-43F8-B70F-84A280682FD0}" srcOrd="0" destOrd="0" presId="urn:microsoft.com/office/officeart/2009/3/layout/HorizontalOrganizationChart"/>
    <dgm:cxn modelId="{C3620859-9FC5-46CF-88FA-C37E9548D140}" type="presParOf" srcId="{F35B84E1-FDF8-4BD4-816D-218E55D0DF26}" destId="{F5ECB404-6468-4B4D-81D0-EAE7575EFA73}" srcOrd="1" destOrd="0" presId="urn:microsoft.com/office/officeart/2009/3/layout/HorizontalOrganizationChart"/>
    <dgm:cxn modelId="{0AE7B1DD-1B3E-4A84-8BFF-941655FC7D75}" type="presParOf" srcId="{C3E4DBF6-4925-421C-92A6-B1E6B7DFDA76}" destId="{A614D9C6-C09E-4176-9D93-4D418BA0B006}" srcOrd="1" destOrd="0" presId="urn:microsoft.com/office/officeart/2009/3/layout/HorizontalOrganizationChart"/>
    <dgm:cxn modelId="{0E60738B-7A9C-4DBB-B1DF-352EF48732BD}" type="presParOf" srcId="{A614D9C6-C09E-4176-9D93-4D418BA0B006}" destId="{B4FBB472-1B9E-4D22-B81B-F8B28C18FC18}" srcOrd="0" destOrd="0" presId="urn:microsoft.com/office/officeart/2009/3/layout/HorizontalOrganizationChart"/>
    <dgm:cxn modelId="{EB4E0970-ED75-4CA9-A848-F345A98027E6}" type="presParOf" srcId="{A614D9C6-C09E-4176-9D93-4D418BA0B006}" destId="{73F699F3-9EDE-4651-97DD-DF23E9244F47}" srcOrd="1" destOrd="0" presId="urn:microsoft.com/office/officeart/2009/3/layout/HorizontalOrganizationChart"/>
    <dgm:cxn modelId="{9790C1B4-6662-4C37-A894-1E4E992119DC}" type="presParOf" srcId="{73F699F3-9EDE-4651-97DD-DF23E9244F47}" destId="{F76390B7-0C3F-449C-ADB7-0BA403AF289A}" srcOrd="0" destOrd="0" presId="urn:microsoft.com/office/officeart/2009/3/layout/HorizontalOrganizationChart"/>
    <dgm:cxn modelId="{ACD54B7B-FE8F-499C-861E-330C247CD90D}" type="presParOf" srcId="{F76390B7-0C3F-449C-ADB7-0BA403AF289A}" destId="{F8DF9BBF-F8FF-441C-9D73-A71D0B9FF874}" srcOrd="0" destOrd="0" presId="urn:microsoft.com/office/officeart/2009/3/layout/HorizontalOrganizationChart"/>
    <dgm:cxn modelId="{89E47471-82E0-4F63-A475-9F0020610F6C}" type="presParOf" srcId="{F76390B7-0C3F-449C-ADB7-0BA403AF289A}" destId="{10517B5F-B5D1-49D5-B104-235064163AAE}" srcOrd="1" destOrd="0" presId="urn:microsoft.com/office/officeart/2009/3/layout/HorizontalOrganizationChart"/>
    <dgm:cxn modelId="{A9175AC8-74C9-435D-8A1A-B5A7DE6A0773}" type="presParOf" srcId="{73F699F3-9EDE-4651-97DD-DF23E9244F47}" destId="{AF97867E-C401-40EF-A329-DCDD3AC02D5B}" srcOrd="1" destOrd="0" presId="urn:microsoft.com/office/officeart/2009/3/layout/HorizontalOrganizationChart"/>
    <dgm:cxn modelId="{DC3ED44E-4183-4EC6-8974-F4F5C7C1A560}" type="presParOf" srcId="{73F699F3-9EDE-4651-97DD-DF23E9244F47}" destId="{AF65C78C-6739-47AE-95AC-3BC1888E4B28}" srcOrd="2" destOrd="0" presId="urn:microsoft.com/office/officeart/2009/3/layout/HorizontalOrganizationChart"/>
    <dgm:cxn modelId="{FE55258D-E411-48F0-BD3E-ED4FD3D619E5}" type="presParOf" srcId="{A614D9C6-C09E-4176-9D93-4D418BA0B006}" destId="{0AD6345C-3520-40D7-8BC3-4A4CE1B2C3ED}" srcOrd="2" destOrd="0" presId="urn:microsoft.com/office/officeart/2009/3/layout/HorizontalOrganizationChart"/>
    <dgm:cxn modelId="{73EA1594-BFBE-43A1-815D-12FDDA5CC25C}" type="presParOf" srcId="{A614D9C6-C09E-4176-9D93-4D418BA0B006}" destId="{A75C6F72-D38A-4098-99B9-207777B834DA}" srcOrd="3" destOrd="0" presId="urn:microsoft.com/office/officeart/2009/3/layout/HorizontalOrganizationChart"/>
    <dgm:cxn modelId="{EE50602D-0E2B-40F2-8B2B-AB4FAB099117}" type="presParOf" srcId="{A75C6F72-D38A-4098-99B9-207777B834DA}" destId="{5832E1E6-283D-4725-92F2-390096548DAF}" srcOrd="0" destOrd="0" presId="urn:microsoft.com/office/officeart/2009/3/layout/HorizontalOrganizationChart"/>
    <dgm:cxn modelId="{217C88AB-FEC3-4FEE-8D66-E1899EB7E24F}" type="presParOf" srcId="{5832E1E6-283D-4725-92F2-390096548DAF}" destId="{03215AC8-3135-4D9E-94D9-913B8078025F}" srcOrd="0" destOrd="0" presId="urn:microsoft.com/office/officeart/2009/3/layout/HorizontalOrganizationChart"/>
    <dgm:cxn modelId="{DB59DD3C-7A90-4B61-9B28-1F8FC31FB098}" type="presParOf" srcId="{5832E1E6-283D-4725-92F2-390096548DAF}" destId="{75F0D6CC-A89F-42AE-8170-73DA15BBB5E8}" srcOrd="1" destOrd="0" presId="urn:microsoft.com/office/officeart/2009/3/layout/HorizontalOrganizationChart"/>
    <dgm:cxn modelId="{380C38C5-6983-4C5E-ABAF-A9F95E0C5E86}" type="presParOf" srcId="{A75C6F72-D38A-4098-99B9-207777B834DA}" destId="{ED052EE6-FE4B-462D-BFA3-6E060E1CD025}" srcOrd="1" destOrd="0" presId="urn:microsoft.com/office/officeart/2009/3/layout/HorizontalOrganizationChart"/>
    <dgm:cxn modelId="{AEE8DD61-2476-4146-AAD4-EEA8FBEEFEAD}" type="presParOf" srcId="{A75C6F72-D38A-4098-99B9-207777B834DA}" destId="{EC21DCB4-B3E5-4684-9662-4F9D00319329}" srcOrd="2" destOrd="0" presId="urn:microsoft.com/office/officeart/2009/3/layout/HorizontalOrganizationChart"/>
    <dgm:cxn modelId="{C62F67D9-2E7A-4AA6-BCE7-5375BB3CF132}" type="presParOf" srcId="{A614D9C6-C09E-4176-9D93-4D418BA0B006}" destId="{EA9F42CA-C44C-485C-BB1C-94742483D4BD}" srcOrd="4" destOrd="0" presId="urn:microsoft.com/office/officeart/2009/3/layout/HorizontalOrganizationChart"/>
    <dgm:cxn modelId="{396DEB29-E6B1-4854-BB16-F4CDAA997A0A}" type="presParOf" srcId="{A614D9C6-C09E-4176-9D93-4D418BA0B006}" destId="{817C344F-4CE3-48BA-B236-3CD2F55FF736}" srcOrd="5" destOrd="0" presId="urn:microsoft.com/office/officeart/2009/3/layout/HorizontalOrganizationChart"/>
    <dgm:cxn modelId="{C801D8D2-394E-4C3E-B955-9E406B871BF6}" type="presParOf" srcId="{817C344F-4CE3-48BA-B236-3CD2F55FF736}" destId="{D8FFBDA2-B88E-4301-8007-A8CE442003C0}" srcOrd="0" destOrd="0" presId="urn:microsoft.com/office/officeart/2009/3/layout/HorizontalOrganizationChart"/>
    <dgm:cxn modelId="{DD52BFF2-A368-471D-BC88-0E37F9DF0D93}" type="presParOf" srcId="{D8FFBDA2-B88E-4301-8007-A8CE442003C0}" destId="{02F87E7A-8288-4F18-809E-91BB4F8A416F}" srcOrd="0" destOrd="0" presId="urn:microsoft.com/office/officeart/2009/3/layout/HorizontalOrganizationChart"/>
    <dgm:cxn modelId="{AA39964A-FD14-40A8-9517-05D83826F6B0}" type="presParOf" srcId="{D8FFBDA2-B88E-4301-8007-A8CE442003C0}" destId="{C9EE0671-11EC-4AB1-B277-E0C7CF2EAF45}" srcOrd="1" destOrd="0" presId="urn:microsoft.com/office/officeart/2009/3/layout/HorizontalOrganizationChart"/>
    <dgm:cxn modelId="{792B4818-F570-4FAF-9D3D-53D7D09FFFFE}" type="presParOf" srcId="{817C344F-4CE3-48BA-B236-3CD2F55FF736}" destId="{6BDC36C1-383F-4DFE-A97B-7EA32C51D25C}" srcOrd="1" destOrd="0" presId="urn:microsoft.com/office/officeart/2009/3/layout/HorizontalOrganizationChart"/>
    <dgm:cxn modelId="{17135278-FBBA-4C20-BCC9-F0D7329E0084}" type="presParOf" srcId="{6BDC36C1-383F-4DFE-A97B-7EA32C51D25C}" destId="{320C262C-A26D-4349-9CD3-59AE67104A9F}" srcOrd="0" destOrd="0" presId="urn:microsoft.com/office/officeart/2009/3/layout/HorizontalOrganizationChart"/>
    <dgm:cxn modelId="{DCDC7DB7-2316-4F1C-8D61-680B659206A5}" type="presParOf" srcId="{6BDC36C1-383F-4DFE-A97B-7EA32C51D25C}" destId="{12F98AB7-3A60-4694-BF28-730AEAA5AB98}" srcOrd="1" destOrd="0" presId="urn:microsoft.com/office/officeart/2009/3/layout/HorizontalOrganizationChart"/>
    <dgm:cxn modelId="{E70A6CC7-DA86-4816-8A8F-AA7317208A31}" type="presParOf" srcId="{12F98AB7-3A60-4694-BF28-730AEAA5AB98}" destId="{7828B0E4-5D4F-4A65-88B1-2CC8F7BB12F0}" srcOrd="0" destOrd="0" presId="urn:microsoft.com/office/officeart/2009/3/layout/HorizontalOrganizationChart"/>
    <dgm:cxn modelId="{97F0E65D-6439-421B-81AD-B908F3AD3405}" type="presParOf" srcId="{7828B0E4-5D4F-4A65-88B1-2CC8F7BB12F0}" destId="{02F60A83-C425-4196-ADAF-9E155240BBCC}" srcOrd="0" destOrd="0" presId="urn:microsoft.com/office/officeart/2009/3/layout/HorizontalOrganizationChart"/>
    <dgm:cxn modelId="{623B98EB-DC42-4724-9801-E6C93A61F6B9}" type="presParOf" srcId="{7828B0E4-5D4F-4A65-88B1-2CC8F7BB12F0}" destId="{F5C6B356-E0E6-4A1D-A238-C05D6B6B671E}" srcOrd="1" destOrd="0" presId="urn:microsoft.com/office/officeart/2009/3/layout/HorizontalOrganizationChart"/>
    <dgm:cxn modelId="{BC14BB5A-C0DE-4A9C-889E-BF5320578674}" type="presParOf" srcId="{12F98AB7-3A60-4694-BF28-730AEAA5AB98}" destId="{357227EC-B249-479B-BC76-8BE561BD91EE}" srcOrd="1" destOrd="0" presId="urn:microsoft.com/office/officeart/2009/3/layout/HorizontalOrganizationChart"/>
    <dgm:cxn modelId="{7D617B4F-69FD-410F-8A53-5F99981B9BA0}" type="presParOf" srcId="{357227EC-B249-479B-BC76-8BE561BD91EE}" destId="{82D680C5-40C6-4CAB-B151-681EC6F9CD3A}" srcOrd="0" destOrd="0" presId="urn:microsoft.com/office/officeart/2009/3/layout/HorizontalOrganizationChart"/>
    <dgm:cxn modelId="{B69FB879-0BB2-40D3-A3A6-BCFFBF6A3905}" type="presParOf" srcId="{357227EC-B249-479B-BC76-8BE561BD91EE}" destId="{A357EF08-080E-488A-82C8-308C1ECEBC53}" srcOrd="1" destOrd="0" presId="urn:microsoft.com/office/officeart/2009/3/layout/HorizontalOrganizationChart"/>
    <dgm:cxn modelId="{D17F77E5-97C4-4A02-A96F-CB54F466613D}" type="presParOf" srcId="{A357EF08-080E-488A-82C8-308C1ECEBC53}" destId="{FC10650C-011A-476C-A130-2C9A83B3B3F1}" srcOrd="0" destOrd="0" presId="urn:microsoft.com/office/officeart/2009/3/layout/HorizontalOrganizationChart"/>
    <dgm:cxn modelId="{4FF504B6-7E78-41FB-9D61-B78206A1D0D9}" type="presParOf" srcId="{FC10650C-011A-476C-A130-2C9A83B3B3F1}" destId="{E24DB4B7-CA08-4CB9-8B68-BE33B4A7E055}" srcOrd="0" destOrd="0" presId="urn:microsoft.com/office/officeart/2009/3/layout/HorizontalOrganizationChart"/>
    <dgm:cxn modelId="{B86C14EC-1768-412C-91CB-E6180D16629C}" type="presParOf" srcId="{FC10650C-011A-476C-A130-2C9A83B3B3F1}" destId="{188BFD60-2945-4A92-A488-5A5DAB14878D}" srcOrd="1" destOrd="0" presId="urn:microsoft.com/office/officeart/2009/3/layout/HorizontalOrganizationChart"/>
    <dgm:cxn modelId="{C9FA8E0B-196D-4672-814E-5FC5515BB78E}" type="presParOf" srcId="{A357EF08-080E-488A-82C8-308C1ECEBC53}" destId="{7A9F67D8-CA7F-4B0E-B8FE-D4E049F7F46F}" srcOrd="1" destOrd="0" presId="urn:microsoft.com/office/officeart/2009/3/layout/HorizontalOrganizationChart"/>
    <dgm:cxn modelId="{22AB0CD4-452A-490C-A162-723B4EE2571D}" type="presParOf" srcId="{A357EF08-080E-488A-82C8-308C1ECEBC53}" destId="{8A1B5B5F-211D-4014-8B93-F6D813574E40}" srcOrd="2" destOrd="0" presId="urn:microsoft.com/office/officeart/2009/3/layout/HorizontalOrganizationChart"/>
    <dgm:cxn modelId="{9D0FB9FA-4A09-4836-B584-1035EF0CC1C9}" type="presParOf" srcId="{357227EC-B249-479B-BC76-8BE561BD91EE}" destId="{F6E094D5-FC94-4336-9A71-16307256202E}" srcOrd="2" destOrd="0" presId="urn:microsoft.com/office/officeart/2009/3/layout/HorizontalOrganizationChart"/>
    <dgm:cxn modelId="{A22C4773-42EC-4E52-A09C-337B1BDE822E}" type="presParOf" srcId="{357227EC-B249-479B-BC76-8BE561BD91EE}" destId="{8DCE3552-ED47-4246-92D9-F431B9218DF2}" srcOrd="3" destOrd="0" presId="urn:microsoft.com/office/officeart/2009/3/layout/HorizontalOrganizationChart"/>
    <dgm:cxn modelId="{950DFB49-2D33-4263-8B57-3641BB4B08F7}" type="presParOf" srcId="{8DCE3552-ED47-4246-92D9-F431B9218DF2}" destId="{E8442742-B6CC-474B-A635-74202CED395C}" srcOrd="0" destOrd="0" presId="urn:microsoft.com/office/officeart/2009/3/layout/HorizontalOrganizationChart"/>
    <dgm:cxn modelId="{4D125649-2E5A-421A-ADC9-E288785BE231}" type="presParOf" srcId="{E8442742-B6CC-474B-A635-74202CED395C}" destId="{B3549805-5A7F-4B4D-801E-CDA29384BC47}" srcOrd="0" destOrd="0" presId="urn:microsoft.com/office/officeart/2009/3/layout/HorizontalOrganizationChart"/>
    <dgm:cxn modelId="{13D07548-645B-4E89-A159-975806A14D97}" type="presParOf" srcId="{E8442742-B6CC-474B-A635-74202CED395C}" destId="{CB89E1DD-3872-44EA-AC38-B839F9410202}" srcOrd="1" destOrd="0" presId="urn:microsoft.com/office/officeart/2009/3/layout/HorizontalOrganizationChart"/>
    <dgm:cxn modelId="{CCE3A292-D164-43AF-ABA7-B5DF494A4F90}" type="presParOf" srcId="{8DCE3552-ED47-4246-92D9-F431B9218DF2}" destId="{6427E8D0-3D85-4054-A156-3166EDDDDBCD}" srcOrd="1" destOrd="0" presId="urn:microsoft.com/office/officeart/2009/3/layout/HorizontalOrganizationChart"/>
    <dgm:cxn modelId="{0BD81C93-E4DC-4A97-A828-8D80360A422A}" type="presParOf" srcId="{8DCE3552-ED47-4246-92D9-F431B9218DF2}" destId="{6154CD4B-118B-4911-B415-CF0B21D17014}" srcOrd="2" destOrd="0" presId="urn:microsoft.com/office/officeart/2009/3/layout/HorizontalOrganizationChart"/>
    <dgm:cxn modelId="{C6558C65-400F-4863-966C-02C95472701A}" type="presParOf" srcId="{12F98AB7-3A60-4694-BF28-730AEAA5AB98}" destId="{9AAF38DA-DB07-4A07-9B2A-8D358FB52EB2}" srcOrd="2" destOrd="0" presId="urn:microsoft.com/office/officeart/2009/3/layout/HorizontalOrganizationChart"/>
    <dgm:cxn modelId="{71779E75-E3CE-4A69-97D8-8C7567A501CC}" type="presParOf" srcId="{6BDC36C1-383F-4DFE-A97B-7EA32C51D25C}" destId="{9DB2CFA0-127E-4850-944B-F8DAB023F135}" srcOrd="2" destOrd="0" presId="urn:microsoft.com/office/officeart/2009/3/layout/HorizontalOrganizationChart"/>
    <dgm:cxn modelId="{9109D2EE-51E7-4B68-BC38-92A69F3FE03B}" type="presParOf" srcId="{6BDC36C1-383F-4DFE-A97B-7EA32C51D25C}" destId="{B51E55E5-EB3B-4424-B484-001648CD78D0}" srcOrd="3" destOrd="0" presId="urn:microsoft.com/office/officeart/2009/3/layout/HorizontalOrganizationChart"/>
    <dgm:cxn modelId="{4F37C469-D941-4A75-AEBB-FD8A9808E555}" type="presParOf" srcId="{B51E55E5-EB3B-4424-B484-001648CD78D0}" destId="{6C515584-35C7-4E37-997D-3EC85C1E4569}" srcOrd="0" destOrd="0" presId="urn:microsoft.com/office/officeart/2009/3/layout/HorizontalOrganizationChart"/>
    <dgm:cxn modelId="{66A74D0C-E5C4-4031-9BF3-CCFA9ADCC93F}" type="presParOf" srcId="{6C515584-35C7-4E37-997D-3EC85C1E4569}" destId="{CA166903-79E4-4BF2-84BB-98AA656FC563}" srcOrd="0" destOrd="0" presId="urn:microsoft.com/office/officeart/2009/3/layout/HorizontalOrganizationChart"/>
    <dgm:cxn modelId="{198BD67F-2A40-4600-A02F-C8DD7E727498}" type="presParOf" srcId="{6C515584-35C7-4E37-997D-3EC85C1E4569}" destId="{5357C6BF-A719-4A2A-A917-BDDC2F4C4053}" srcOrd="1" destOrd="0" presId="urn:microsoft.com/office/officeart/2009/3/layout/HorizontalOrganizationChart"/>
    <dgm:cxn modelId="{9536ACAD-8263-4036-A09C-3A81783F5215}" type="presParOf" srcId="{B51E55E5-EB3B-4424-B484-001648CD78D0}" destId="{790463AB-0FBE-44DB-B939-483FA93D0067}" srcOrd="1" destOrd="0" presId="urn:microsoft.com/office/officeart/2009/3/layout/HorizontalOrganizationChart"/>
    <dgm:cxn modelId="{029228CB-6FAB-4CCE-A0F2-40471C1A1E39}" type="presParOf" srcId="{790463AB-0FBE-44DB-B939-483FA93D0067}" destId="{032DF659-CB9A-43B2-9411-58E73AD85822}" srcOrd="0" destOrd="0" presId="urn:microsoft.com/office/officeart/2009/3/layout/HorizontalOrganizationChart"/>
    <dgm:cxn modelId="{D6778BDE-2FFF-42D0-B748-A8A2A6EE01F2}" type="presParOf" srcId="{790463AB-0FBE-44DB-B939-483FA93D0067}" destId="{50BF714C-35CE-43AD-9990-51F373497F38}" srcOrd="1" destOrd="0" presId="urn:microsoft.com/office/officeart/2009/3/layout/HorizontalOrganizationChart"/>
    <dgm:cxn modelId="{8AAD59D5-D2A2-4D05-983D-88052AE78C2E}" type="presParOf" srcId="{50BF714C-35CE-43AD-9990-51F373497F38}" destId="{F26F8A79-5FEA-4663-B01C-844D9EDDC7AF}" srcOrd="0" destOrd="0" presId="urn:microsoft.com/office/officeart/2009/3/layout/HorizontalOrganizationChart"/>
    <dgm:cxn modelId="{051E35B7-8BA9-48DB-B8DC-426F161F0908}" type="presParOf" srcId="{F26F8A79-5FEA-4663-B01C-844D9EDDC7AF}" destId="{406B7252-84F8-40AD-9279-54E739C04A49}" srcOrd="0" destOrd="0" presId="urn:microsoft.com/office/officeart/2009/3/layout/HorizontalOrganizationChart"/>
    <dgm:cxn modelId="{F1E90C24-15DF-4560-B914-EF05FA7B90CB}" type="presParOf" srcId="{F26F8A79-5FEA-4663-B01C-844D9EDDC7AF}" destId="{37731710-0EBB-4424-802A-D84459FAF22B}" srcOrd="1" destOrd="0" presId="urn:microsoft.com/office/officeart/2009/3/layout/HorizontalOrganizationChart"/>
    <dgm:cxn modelId="{D4A98A02-97CE-492F-BF06-822FF93CA02A}" type="presParOf" srcId="{50BF714C-35CE-43AD-9990-51F373497F38}" destId="{442B9A2D-2958-455D-BFDD-B5706A10D76B}" srcOrd="1" destOrd="0" presId="urn:microsoft.com/office/officeart/2009/3/layout/HorizontalOrganizationChart"/>
    <dgm:cxn modelId="{F98CBEE1-203E-41C8-8030-39D5981D8A3C}" type="presParOf" srcId="{50BF714C-35CE-43AD-9990-51F373497F38}" destId="{B5638224-DBF6-4D95-8E4F-1E11BE6D066A}" srcOrd="2" destOrd="0" presId="urn:microsoft.com/office/officeart/2009/3/layout/HorizontalOrganizationChart"/>
    <dgm:cxn modelId="{E55D8533-08FA-4B34-B485-3DE06EA4BC18}" type="presParOf" srcId="{790463AB-0FBE-44DB-B939-483FA93D0067}" destId="{086FB597-43ED-40B8-BB93-9C8EE852252E}" srcOrd="2" destOrd="0" presId="urn:microsoft.com/office/officeart/2009/3/layout/HorizontalOrganizationChart"/>
    <dgm:cxn modelId="{8F5B2ABC-5394-46BF-BD27-8CEF90E01037}" type="presParOf" srcId="{790463AB-0FBE-44DB-B939-483FA93D0067}" destId="{09AC4008-6DE8-4CE1-93A0-9EAD5A264AA4}" srcOrd="3" destOrd="0" presId="urn:microsoft.com/office/officeart/2009/3/layout/HorizontalOrganizationChart"/>
    <dgm:cxn modelId="{8E2E85AA-7564-4D6E-AEE6-FDE3E9E3E57E}" type="presParOf" srcId="{09AC4008-6DE8-4CE1-93A0-9EAD5A264AA4}" destId="{BA2F0931-CD70-4846-8225-9EC9B345BED5}" srcOrd="0" destOrd="0" presId="urn:microsoft.com/office/officeart/2009/3/layout/HorizontalOrganizationChart"/>
    <dgm:cxn modelId="{14B3D2D3-3B19-49D9-B69C-11190CEDD653}" type="presParOf" srcId="{BA2F0931-CD70-4846-8225-9EC9B345BED5}" destId="{F443A3C7-805E-4947-B8BF-DF677A0E791A}" srcOrd="0" destOrd="0" presId="urn:microsoft.com/office/officeart/2009/3/layout/HorizontalOrganizationChart"/>
    <dgm:cxn modelId="{BCD680E2-E334-4B46-ACDD-BF8A01EBF59C}" type="presParOf" srcId="{BA2F0931-CD70-4846-8225-9EC9B345BED5}" destId="{C10B8594-DB09-4964-B407-0F22C789429B}" srcOrd="1" destOrd="0" presId="urn:microsoft.com/office/officeart/2009/3/layout/HorizontalOrganizationChart"/>
    <dgm:cxn modelId="{0557239A-1FB8-46C0-BADA-7D99833A6114}" type="presParOf" srcId="{09AC4008-6DE8-4CE1-93A0-9EAD5A264AA4}" destId="{8C96E19A-90C1-403D-BE1F-0AB1A0BED73A}" srcOrd="1" destOrd="0" presId="urn:microsoft.com/office/officeart/2009/3/layout/HorizontalOrganizationChart"/>
    <dgm:cxn modelId="{AFFFF3B7-6551-4EE0-82B7-56F7AB0068D8}" type="presParOf" srcId="{09AC4008-6DE8-4CE1-93A0-9EAD5A264AA4}" destId="{41DBF45E-65CC-4C1C-B155-2475BCE787BC}" srcOrd="2" destOrd="0" presId="urn:microsoft.com/office/officeart/2009/3/layout/HorizontalOrganizationChart"/>
    <dgm:cxn modelId="{D5095189-5AFD-4687-B82C-B57565E8BF11}" type="presParOf" srcId="{B51E55E5-EB3B-4424-B484-001648CD78D0}" destId="{5602CE34-45CD-4FC2-8654-4822F4BA06E3}" srcOrd="2" destOrd="0" presId="urn:microsoft.com/office/officeart/2009/3/layout/HorizontalOrganizationChart"/>
    <dgm:cxn modelId="{C6A9A4A7-AD67-4C6E-9A1F-ACE6BC7200A0}" type="presParOf" srcId="{6BDC36C1-383F-4DFE-A97B-7EA32C51D25C}" destId="{91F3EA91-FA22-4536-A3A7-ED7A05F75A87}" srcOrd="4" destOrd="0" presId="urn:microsoft.com/office/officeart/2009/3/layout/HorizontalOrganizationChart"/>
    <dgm:cxn modelId="{7AB7B1AE-9A77-444C-80FF-DF8AEB703A4F}" type="presParOf" srcId="{6BDC36C1-383F-4DFE-A97B-7EA32C51D25C}" destId="{34289C1E-026F-4119-A653-5B5B9A3F9037}" srcOrd="5" destOrd="0" presId="urn:microsoft.com/office/officeart/2009/3/layout/HorizontalOrganizationChart"/>
    <dgm:cxn modelId="{CDF98B24-B21E-468A-8EDE-D651EB50E87E}" type="presParOf" srcId="{34289C1E-026F-4119-A653-5B5B9A3F9037}" destId="{A9064F76-3C80-4B31-8D3E-F38252BAA86D}" srcOrd="0" destOrd="0" presId="urn:microsoft.com/office/officeart/2009/3/layout/HorizontalOrganizationChart"/>
    <dgm:cxn modelId="{A3189083-AEAA-4FA7-961A-515F30681437}" type="presParOf" srcId="{A9064F76-3C80-4B31-8D3E-F38252BAA86D}" destId="{C0F00FCC-AB1D-425F-B0A3-30FAAB07CFA0}" srcOrd="0" destOrd="0" presId="urn:microsoft.com/office/officeart/2009/3/layout/HorizontalOrganizationChart"/>
    <dgm:cxn modelId="{FE5BC3E5-705A-4820-AE0F-D33D7322B19E}" type="presParOf" srcId="{A9064F76-3C80-4B31-8D3E-F38252BAA86D}" destId="{86724511-EBDE-4B81-9074-E77B1DF402AF}" srcOrd="1" destOrd="0" presId="urn:microsoft.com/office/officeart/2009/3/layout/HorizontalOrganizationChart"/>
    <dgm:cxn modelId="{F0852148-A530-4725-B361-3CD4BCE5F6A3}" type="presParOf" srcId="{34289C1E-026F-4119-A653-5B5B9A3F9037}" destId="{F2CA35F2-07DD-4E09-A69F-7BB6395BF3C2}" srcOrd="1" destOrd="0" presId="urn:microsoft.com/office/officeart/2009/3/layout/HorizontalOrganizationChart"/>
    <dgm:cxn modelId="{DB5F52D7-5660-4A43-A0E5-9F10A37AC7B1}" type="presParOf" srcId="{F2CA35F2-07DD-4E09-A69F-7BB6395BF3C2}" destId="{908AE174-3C31-452F-A2AC-649DFDCF2671}" srcOrd="0" destOrd="0" presId="urn:microsoft.com/office/officeart/2009/3/layout/HorizontalOrganizationChart"/>
    <dgm:cxn modelId="{5A120ED8-35E2-4D5C-B54C-E74DBF7D7386}" type="presParOf" srcId="{F2CA35F2-07DD-4E09-A69F-7BB6395BF3C2}" destId="{AA284B00-AF04-481A-A645-5B3D86D8132F}" srcOrd="1" destOrd="0" presId="urn:microsoft.com/office/officeart/2009/3/layout/HorizontalOrganizationChart"/>
    <dgm:cxn modelId="{3F57D06E-DB5C-443B-92B4-A4EF7D00E354}" type="presParOf" srcId="{AA284B00-AF04-481A-A645-5B3D86D8132F}" destId="{460707D1-B9A9-4B4E-8D35-CC3213AFA6AE}" srcOrd="0" destOrd="0" presId="urn:microsoft.com/office/officeart/2009/3/layout/HorizontalOrganizationChart"/>
    <dgm:cxn modelId="{683C9F1A-964F-4A2A-BF1B-7E62346804B8}" type="presParOf" srcId="{460707D1-B9A9-4B4E-8D35-CC3213AFA6AE}" destId="{731D52FB-A27B-4789-9DB7-7EDF33877326}" srcOrd="0" destOrd="0" presId="urn:microsoft.com/office/officeart/2009/3/layout/HorizontalOrganizationChart"/>
    <dgm:cxn modelId="{31F719CC-0159-4A38-8C2E-E00B547A6BD3}" type="presParOf" srcId="{460707D1-B9A9-4B4E-8D35-CC3213AFA6AE}" destId="{3CF93A98-CFB4-4F61-9489-87248A178D38}" srcOrd="1" destOrd="0" presId="urn:microsoft.com/office/officeart/2009/3/layout/HorizontalOrganizationChart"/>
    <dgm:cxn modelId="{5DB79EEE-1DD7-494D-92B4-E9C016BC0A3A}" type="presParOf" srcId="{AA284B00-AF04-481A-A645-5B3D86D8132F}" destId="{B75378BA-5076-4CA2-A6E1-9413575F67AB}" srcOrd="1" destOrd="0" presId="urn:microsoft.com/office/officeart/2009/3/layout/HorizontalOrganizationChart"/>
    <dgm:cxn modelId="{A7DBF406-B917-4A33-B678-E9D91E3F526D}" type="presParOf" srcId="{AA284B00-AF04-481A-A645-5B3D86D8132F}" destId="{C359B750-2CA1-4075-AEB8-AB1BAA8209BD}" srcOrd="2" destOrd="0" presId="urn:microsoft.com/office/officeart/2009/3/layout/HorizontalOrganizationChart"/>
    <dgm:cxn modelId="{AD92633E-AAA5-41BD-B830-13D9FA832CD9}" type="presParOf" srcId="{F2CA35F2-07DD-4E09-A69F-7BB6395BF3C2}" destId="{014EA2DB-5548-4279-9E57-1B63D5EED626}" srcOrd="2" destOrd="0" presId="urn:microsoft.com/office/officeart/2009/3/layout/HorizontalOrganizationChart"/>
    <dgm:cxn modelId="{4FCCEBD9-6BD4-4AA2-82B7-EFAF0F4C7F3D}" type="presParOf" srcId="{F2CA35F2-07DD-4E09-A69F-7BB6395BF3C2}" destId="{F294D51F-F071-4C10-A8D3-775DBBA472D7}" srcOrd="3" destOrd="0" presId="urn:microsoft.com/office/officeart/2009/3/layout/HorizontalOrganizationChart"/>
    <dgm:cxn modelId="{F1376E4C-78B3-44C4-87D5-C286D6688FF7}" type="presParOf" srcId="{F294D51F-F071-4C10-A8D3-775DBBA472D7}" destId="{4B98C814-5B4E-4D13-8919-99F8720E5079}" srcOrd="0" destOrd="0" presId="urn:microsoft.com/office/officeart/2009/3/layout/HorizontalOrganizationChart"/>
    <dgm:cxn modelId="{7E8EEA39-9681-43F5-ADE4-E06936F9E652}" type="presParOf" srcId="{4B98C814-5B4E-4D13-8919-99F8720E5079}" destId="{3A628DCC-9DA1-4C0D-8E9A-9E7AC50FCA9A}" srcOrd="0" destOrd="0" presId="urn:microsoft.com/office/officeart/2009/3/layout/HorizontalOrganizationChart"/>
    <dgm:cxn modelId="{B2BD8922-89B4-453A-A1B9-FD0A076EE7A8}" type="presParOf" srcId="{4B98C814-5B4E-4D13-8919-99F8720E5079}" destId="{2B46AC74-FEA5-45A5-8372-D8185B55827F}" srcOrd="1" destOrd="0" presId="urn:microsoft.com/office/officeart/2009/3/layout/HorizontalOrganizationChart"/>
    <dgm:cxn modelId="{40DDFDDF-428C-4B66-8088-C7D8A28BCE04}" type="presParOf" srcId="{F294D51F-F071-4C10-A8D3-775DBBA472D7}" destId="{5E76A24C-8DDF-4CA1-B6E1-DBA2D87A22E9}" srcOrd="1" destOrd="0" presId="urn:microsoft.com/office/officeart/2009/3/layout/HorizontalOrganizationChart"/>
    <dgm:cxn modelId="{0009F322-B5EE-4995-AFD0-2A5287F91D25}" type="presParOf" srcId="{F294D51F-F071-4C10-A8D3-775DBBA472D7}" destId="{2809D178-2187-46A8-A0F2-878892F6FB45}" srcOrd="2" destOrd="0" presId="urn:microsoft.com/office/officeart/2009/3/layout/HorizontalOrganizationChart"/>
    <dgm:cxn modelId="{F7A3461A-12CC-4A2B-8DE9-C430C979E29B}" type="presParOf" srcId="{34289C1E-026F-4119-A653-5B5B9A3F9037}" destId="{A57000BA-9590-42F5-936D-070D36834FD1}" srcOrd="2" destOrd="0" presId="urn:microsoft.com/office/officeart/2009/3/layout/HorizontalOrganizationChart"/>
    <dgm:cxn modelId="{D5E3E77F-8E50-4E22-A781-13525CBC8FA8}" type="presParOf" srcId="{817C344F-4CE3-48BA-B236-3CD2F55FF736}" destId="{EFD8783F-C9A1-443B-9EAB-29C1F8439AF7}" srcOrd="2" destOrd="0" presId="urn:microsoft.com/office/officeart/2009/3/layout/HorizontalOrganizationChart"/>
    <dgm:cxn modelId="{8051D43B-30D2-4D9C-BC91-957D815A494C}" type="presParOf" srcId="{C3E4DBF6-4925-421C-92A6-B1E6B7DFDA76}" destId="{F9DE19FE-6C6A-45FA-9287-A2E38F04209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EA2DB-5548-4279-9E57-1B63D5EED626}">
      <dsp:nvSpPr>
        <dsp:cNvPr id="0" name=""/>
        <dsp:cNvSpPr/>
      </dsp:nvSpPr>
      <dsp:spPr>
        <a:xfrm>
          <a:off x="6013283" y="4040784"/>
          <a:ext cx="353605" cy="380126"/>
        </a:xfrm>
        <a:custGeom>
          <a:avLst/>
          <a:gdLst/>
          <a:ahLst/>
          <a:cxnLst/>
          <a:rect l="0" t="0" r="0" b="0"/>
          <a:pathLst>
            <a:path>
              <a:moveTo>
                <a:pt x="0" y="0"/>
              </a:moveTo>
              <a:lnTo>
                <a:pt x="176802" y="0"/>
              </a:lnTo>
              <a:lnTo>
                <a:pt x="176802" y="380126"/>
              </a:lnTo>
              <a:lnTo>
                <a:pt x="353605" y="380126"/>
              </a:lnTo>
            </a:path>
          </a:pathLst>
        </a:custGeom>
        <a:noFill/>
        <a:ln w="163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8AE174-3C31-452F-A2AC-649DFDCF2671}">
      <dsp:nvSpPr>
        <dsp:cNvPr id="0" name=""/>
        <dsp:cNvSpPr/>
      </dsp:nvSpPr>
      <dsp:spPr>
        <a:xfrm>
          <a:off x="6013283" y="3660658"/>
          <a:ext cx="353605" cy="380126"/>
        </a:xfrm>
        <a:custGeom>
          <a:avLst/>
          <a:gdLst/>
          <a:ahLst/>
          <a:cxnLst/>
          <a:rect l="0" t="0" r="0" b="0"/>
          <a:pathLst>
            <a:path>
              <a:moveTo>
                <a:pt x="0" y="380126"/>
              </a:moveTo>
              <a:lnTo>
                <a:pt x="176802" y="380126"/>
              </a:lnTo>
              <a:lnTo>
                <a:pt x="176802" y="0"/>
              </a:lnTo>
              <a:lnTo>
                <a:pt x="353605" y="0"/>
              </a:lnTo>
            </a:path>
          </a:pathLst>
        </a:custGeom>
        <a:noFill/>
        <a:ln w="163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F3EA91-FA22-4536-A3A7-ED7A05F75A87}">
      <dsp:nvSpPr>
        <dsp:cNvPr id="0" name=""/>
        <dsp:cNvSpPr/>
      </dsp:nvSpPr>
      <dsp:spPr>
        <a:xfrm>
          <a:off x="3891649" y="2520280"/>
          <a:ext cx="353605" cy="1520504"/>
        </a:xfrm>
        <a:custGeom>
          <a:avLst/>
          <a:gdLst/>
          <a:ahLst/>
          <a:cxnLst/>
          <a:rect l="0" t="0" r="0" b="0"/>
          <a:pathLst>
            <a:path>
              <a:moveTo>
                <a:pt x="0" y="0"/>
              </a:moveTo>
              <a:lnTo>
                <a:pt x="176802" y="0"/>
              </a:lnTo>
              <a:lnTo>
                <a:pt x="176802" y="1520504"/>
              </a:lnTo>
              <a:lnTo>
                <a:pt x="353605" y="1520504"/>
              </a:lnTo>
            </a:path>
          </a:pathLst>
        </a:custGeom>
        <a:noFill/>
        <a:ln w="163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6FB597-43ED-40B8-BB93-9C8EE852252E}">
      <dsp:nvSpPr>
        <dsp:cNvPr id="0" name=""/>
        <dsp:cNvSpPr/>
      </dsp:nvSpPr>
      <dsp:spPr>
        <a:xfrm>
          <a:off x="6013283" y="2520280"/>
          <a:ext cx="353605" cy="380126"/>
        </a:xfrm>
        <a:custGeom>
          <a:avLst/>
          <a:gdLst/>
          <a:ahLst/>
          <a:cxnLst/>
          <a:rect l="0" t="0" r="0" b="0"/>
          <a:pathLst>
            <a:path>
              <a:moveTo>
                <a:pt x="0" y="0"/>
              </a:moveTo>
              <a:lnTo>
                <a:pt x="176802" y="0"/>
              </a:lnTo>
              <a:lnTo>
                <a:pt x="176802" y="380126"/>
              </a:lnTo>
              <a:lnTo>
                <a:pt x="353605" y="380126"/>
              </a:lnTo>
            </a:path>
          </a:pathLst>
        </a:custGeom>
        <a:noFill/>
        <a:ln w="163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2DF659-CB9A-43B2-9411-58E73AD85822}">
      <dsp:nvSpPr>
        <dsp:cNvPr id="0" name=""/>
        <dsp:cNvSpPr/>
      </dsp:nvSpPr>
      <dsp:spPr>
        <a:xfrm>
          <a:off x="6013283" y="2140153"/>
          <a:ext cx="353605" cy="380126"/>
        </a:xfrm>
        <a:custGeom>
          <a:avLst/>
          <a:gdLst/>
          <a:ahLst/>
          <a:cxnLst/>
          <a:rect l="0" t="0" r="0" b="0"/>
          <a:pathLst>
            <a:path>
              <a:moveTo>
                <a:pt x="0" y="380126"/>
              </a:moveTo>
              <a:lnTo>
                <a:pt x="176802" y="380126"/>
              </a:lnTo>
              <a:lnTo>
                <a:pt x="176802" y="0"/>
              </a:lnTo>
              <a:lnTo>
                <a:pt x="353605" y="0"/>
              </a:lnTo>
            </a:path>
          </a:pathLst>
        </a:custGeom>
        <a:noFill/>
        <a:ln w="163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DB2CFA0-127E-4850-944B-F8DAB023F135}">
      <dsp:nvSpPr>
        <dsp:cNvPr id="0" name=""/>
        <dsp:cNvSpPr/>
      </dsp:nvSpPr>
      <dsp:spPr>
        <a:xfrm>
          <a:off x="3891649" y="2474560"/>
          <a:ext cx="353605" cy="91440"/>
        </a:xfrm>
        <a:custGeom>
          <a:avLst/>
          <a:gdLst/>
          <a:ahLst/>
          <a:cxnLst/>
          <a:rect l="0" t="0" r="0" b="0"/>
          <a:pathLst>
            <a:path>
              <a:moveTo>
                <a:pt x="0" y="45720"/>
              </a:moveTo>
              <a:lnTo>
                <a:pt x="353605" y="45720"/>
              </a:lnTo>
            </a:path>
          </a:pathLst>
        </a:custGeom>
        <a:noFill/>
        <a:ln w="163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E094D5-FC94-4336-9A71-16307256202E}">
      <dsp:nvSpPr>
        <dsp:cNvPr id="0" name=""/>
        <dsp:cNvSpPr/>
      </dsp:nvSpPr>
      <dsp:spPr>
        <a:xfrm>
          <a:off x="6013283" y="999775"/>
          <a:ext cx="353605" cy="380126"/>
        </a:xfrm>
        <a:custGeom>
          <a:avLst/>
          <a:gdLst/>
          <a:ahLst/>
          <a:cxnLst/>
          <a:rect l="0" t="0" r="0" b="0"/>
          <a:pathLst>
            <a:path>
              <a:moveTo>
                <a:pt x="0" y="0"/>
              </a:moveTo>
              <a:lnTo>
                <a:pt x="176802" y="0"/>
              </a:lnTo>
              <a:lnTo>
                <a:pt x="176802" y="380126"/>
              </a:lnTo>
              <a:lnTo>
                <a:pt x="353605" y="380126"/>
              </a:lnTo>
            </a:path>
          </a:pathLst>
        </a:custGeom>
        <a:noFill/>
        <a:ln w="163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2D680C5-40C6-4CAB-B151-681EC6F9CD3A}">
      <dsp:nvSpPr>
        <dsp:cNvPr id="0" name=""/>
        <dsp:cNvSpPr/>
      </dsp:nvSpPr>
      <dsp:spPr>
        <a:xfrm>
          <a:off x="6013283" y="619649"/>
          <a:ext cx="353605" cy="380126"/>
        </a:xfrm>
        <a:custGeom>
          <a:avLst/>
          <a:gdLst/>
          <a:ahLst/>
          <a:cxnLst/>
          <a:rect l="0" t="0" r="0" b="0"/>
          <a:pathLst>
            <a:path>
              <a:moveTo>
                <a:pt x="0" y="380126"/>
              </a:moveTo>
              <a:lnTo>
                <a:pt x="176802" y="380126"/>
              </a:lnTo>
              <a:lnTo>
                <a:pt x="176802" y="0"/>
              </a:lnTo>
              <a:lnTo>
                <a:pt x="353605" y="0"/>
              </a:lnTo>
            </a:path>
          </a:pathLst>
        </a:custGeom>
        <a:noFill/>
        <a:ln w="163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0C262C-A26D-4349-9CD3-59AE67104A9F}">
      <dsp:nvSpPr>
        <dsp:cNvPr id="0" name=""/>
        <dsp:cNvSpPr/>
      </dsp:nvSpPr>
      <dsp:spPr>
        <a:xfrm>
          <a:off x="3891649" y="999775"/>
          <a:ext cx="353605" cy="1520504"/>
        </a:xfrm>
        <a:custGeom>
          <a:avLst/>
          <a:gdLst/>
          <a:ahLst/>
          <a:cxnLst/>
          <a:rect l="0" t="0" r="0" b="0"/>
          <a:pathLst>
            <a:path>
              <a:moveTo>
                <a:pt x="0" y="1520504"/>
              </a:moveTo>
              <a:lnTo>
                <a:pt x="176802" y="1520504"/>
              </a:lnTo>
              <a:lnTo>
                <a:pt x="176802" y="0"/>
              </a:lnTo>
              <a:lnTo>
                <a:pt x="353605" y="0"/>
              </a:lnTo>
            </a:path>
          </a:pathLst>
        </a:custGeom>
        <a:noFill/>
        <a:ln w="163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A9F42CA-C44C-485C-BB1C-94742483D4BD}">
      <dsp:nvSpPr>
        <dsp:cNvPr id="0" name=""/>
        <dsp:cNvSpPr/>
      </dsp:nvSpPr>
      <dsp:spPr>
        <a:xfrm>
          <a:off x="1770015" y="1760027"/>
          <a:ext cx="353605" cy="760252"/>
        </a:xfrm>
        <a:custGeom>
          <a:avLst/>
          <a:gdLst/>
          <a:ahLst/>
          <a:cxnLst/>
          <a:rect l="0" t="0" r="0" b="0"/>
          <a:pathLst>
            <a:path>
              <a:moveTo>
                <a:pt x="0" y="0"/>
              </a:moveTo>
              <a:lnTo>
                <a:pt x="176802" y="0"/>
              </a:lnTo>
              <a:lnTo>
                <a:pt x="176802" y="760252"/>
              </a:lnTo>
              <a:lnTo>
                <a:pt x="353605" y="760252"/>
              </a:lnTo>
            </a:path>
          </a:pathLst>
        </a:custGeom>
        <a:noFill/>
        <a:ln w="163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D6345C-3520-40D7-8BC3-4A4CE1B2C3ED}">
      <dsp:nvSpPr>
        <dsp:cNvPr id="0" name=""/>
        <dsp:cNvSpPr/>
      </dsp:nvSpPr>
      <dsp:spPr>
        <a:xfrm>
          <a:off x="1770015" y="327901"/>
          <a:ext cx="353588" cy="1432125"/>
        </a:xfrm>
        <a:custGeom>
          <a:avLst/>
          <a:gdLst/>
          <a:ahLst/>
          <a:cxnLst/>
          <a:rect l="0" t="0" r="0" b="0"/>
          <a:pathLst>
            <a:path>
              <a:moveTo>
                <a:pt x="0" y="1432125"/>
              </a:moveTo>
              <a:lnTo>
                <a:pt x="176785" y="1432125"/>
              </a:lnTo>
              <a:lnTo>
                <a:pt x="176785" y="0"/>
              </a:lnTo>
              <a:lnTo>
                <a:pt x="353588" y="0"/>
              </a:lnTo>
            </a:path>
          </a:pathLst>
        </a:custGeom>
        <a:noFill/>
        <a:ln w="163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FBB472-1B9E-4D22-B81B-F8B28C18FC18}">
      <dsp:nvSpPr>
        <dsp:cNvPr id="0" name=""/>
        <dsp:cNvSpPr/>
      </dsp:nvSpPr>
      <dsp:spPr>
        <a:xfrm>
          <a:off x="1770015" y="1760027"/>
          <a:ext cx="342573" cy="2783889"/>
        </a:xfrm>
        <a:custGeom>
          <a:avLst/>
          <a:gdLst/>
          <a:ahLst/>
          <a:cxnLst/>
          <a:rect l="0" t="0" r="0" b="0"/>
          <a:pathLst>
            <a:path>
              <a:moveTo>
                <a:pt x="0" y="0"/>
              </a:moveTo>
              <a:lnTo>
                <a:pt x="165770" y="0"/>
              </a:lnTo>
              <a:lnTo>
                <a:pt x="165770" y="2783889"/>
              </a:lnTo>
              <a:lnTo>
                <a:pt x="342573" y="2783889"/>
              </a:lnTo>
            </a:path>
          </a:pathLst>
        </a:custGeom>
        <a:noFill/>
        <a:ln w="163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5C03DD-169F-43F8-B70F-84A280682FD0}">
      <dsp:nvSpPr>
        <dsp:cNvPr id="0" name=""/>
        <dsp:cNvSpPr/>
      </dsp:nvSpPr>
      <dsp:spPr>
        <a:xfrm>
          <a:off x="1986" y="1490403"/>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outerShdw blurRad="50800" dist="50800" dir="5400000" algn="tl" rotWithShape="0">
            <a:srgbClr val="000000">
              <a:alpha val="6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Addressing Individual Differences</a:t>
          </a:r>
          <a:endParaRPr kumimoji="1" lang="ja-JP" altLang="en-US" sz="1500" kern="1200"/>
        </a:p>
      </dsp:txBody>
      <dsp:txXfrm>
        <a:off x="1986" y="1490403"/>
        <a:ext cx="1768028" cy="539248"/>
      </dsp:txXfrm>
    </dsp:sp>
    <dsp:sp modelId="{F8DF9BBF-F8FF-441C-9D73-A71D0B9FF874}">
      <dsp:nvSpPr>
        <dsp:cNvPr id="0" name=""/>
        <dsp:cNvSpPr/>
      </dsp:nvSpPr>
      <dsp:spPr>
        <a:xfrm>
          <a:off x="2112588" y="4274293"/>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NZ" altLang="ja-JP" sz="1500" kern="1200"/>
            <a:t>Promote receptivity</a:t>
          </a:r>
          <a:endParaRPr kumimoji="1" lang="ja-JP" altLang="en-US" sz="1500" kern="1200"/>
        </a:p>
      </dsp:txBody>
      <dsp:txXfrm>
        <a:off x="2112588" y="4274293"/>
        <a:ext cx="1768028" cy="539248"/>
      </dsp:txXfrm>
    </dsp:sp>
    <dsp:sp modelId="{03215AC8-3135-4D9E-94D9-913B8078025F}">
      <dsp:nvSpPr>
        <dsp:cNvPr id="0" name=""/>
        <dsp:cNvSpPr/>
      </dsp:nvSpPr>
      <dsp:spPr>
        <a:xfrm>
          <a:off x="2123603" y="58277"/>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Select learners</a:t>
          </a:r>
          <a:endParaRPr kumimoji="1" lang="ja-JP" altLang="en-US" sz="1500" kern="1200"/>
        </a:p>
      </dsp:txBody>
      <dsp:txXfrm>
        <a:off x="2123603" y="58277"/>
        <a:ext cx="1768028" cy="539248"/>
      </dsp:txXfrm>
    </dsp:sp>
    <dsp:sp modelId="{02F87E7A-8288-4F18-809E-91BB4F8A416F}">
      <dsp:nvSpPr>
        <dsp:cNvPr id="0" name=""/>
        <dsp:cNvSpPr/>
      </dsp:nvSpPr>
      <dsp:spPr>
        <a:xfrm>
          <a:off x="2123620" y="2250655"/>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Cater for differences</a:t>
          </a:r>
          <a:endParaRPr kumimoji="1" lang="ja-JP" altLang="en-US" sz="1500" kern="1200"/>
        </a:p>
      </dsp:txBody>
      <dsp:txXfrm>
        <a:off x="2123620" y="2250655"/>
        <a:ext cx="1768028" cy="539248"/>
      </dsp:txXfrm>
    </dsp:sp>
    <dsp:sp modelId="{02F60A83-C425-4196-ADAF-9E155240BBCC}">
      <dsp:nvSpPr>
        <dsp:cNvPr id="0" name=""/>
        <dsp:cNvSpPr/>
      </dsp:nvSpPr>
      <dsp:spPr>
        <a:xfrm>
          <a:off x="4245254" y="730151"/>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dirty="0"/>
            <a:t>Instruction </a:t>
          </a:r>
          <a:r>
            <a:rPr kumimoji="1" lang="en-US" altLang="ja-JP" sz="1500" kern="1200" dirty="0" smtClean="0"/>
            <a:t>matching</a:t>
          </a:r>
          <a:endParaRPr kumimoji="1" lang="ja-JP" altLang="en-US" sz="1500" kern="1200" dirty="0"/>
        </a:p>
      </dsp:txBody>
      <dsp:txXfrm>
        <a:off x="4245254" y="730151"/>
        <a:ext cx="1768028" cy="539248"/>
      </dsp:txXfrm>
    </dsp:sp>
    <dsp:sp modelId="{E24DB4B7-CA08-4CB9-8B68-BE33B4A7E055}">
      <dsp:nvSpPr>
        <dsp:cNvPr id="0" name=""/>
        <dsp:cNvSpPr/>
      </dsp:nvSpPr>
      <dsp:spPr>
        <a:xfrm>
          <a:off x="6366888" y="350025"/>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Grouping learners</a:t>
          </a:r>
          <a:endParaRPr kumimoji="1" lang="ja-JP" altLang="en-US" sz="1500" kern="1200"/>
        </a:p>
      </dsp:txBody>
      <dsp:txXfrm>
        <a:off x="6366888" y="350025"/>
        <a:ext cx="1768028" cy="539248"/>
      </dsp:txXfrm>
    </dsp:sp>
    <dsp:sp modelId="{B3549805-5A7F-4B4D-801E-CDA29384BC47}">
      <dsp:nvSpPr>
        <dsp:cNvPr id="0" name=""/>
        <dsp:cNvSpPr/>
      </dsp:nvSpPr>
      <dsp:spPr>
        <a:xfrm>
          <a:off x="6366888" y="1110277"/>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Eclecticism</a:t>
          </a:r>
          <a:endParaRPr kumimoji="1" lang="ja-JP" altLang="en-US" sz="1500" kern="1200"/>
        </a:p>
      </dsp:txBody>
      <dsp:txXfrm>
        <a:off x="6366888" y="1110277"/>
        <a:ext cx="1768028" cy="539248"/>
      </dsp:txXfrm>
    </dsp:sp>
    <dsp:sp modelId="{CA166903-79E4-4BF2-84BB-98AA656FC563}">
      <dsp:nvSpPr>
        <dsp:cNvPr id="0" name=""/>
        <dsp:cNvSpPr/>
      </dsp:nvSpPr>
      <dsp:spPr>
        <a:xfrm>
          <a:off x="4245254" y="2250655"/>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Individualization</a:t>
          </a:r>
          <a:endParaRPr kumimoji="1" lang="ja-JP" altLang="en-US" sz="1500" kern="1200"/>
        </a:p>
      </dsp:txBody>
      <dsp:txXfrm>
        <a:off x="4245254" y="2250655"/>
        <a:ext cx="1768028" cy="539248"/>
      </dsp:txXfrm>
    </dsp:sp>
    <dsp:sp modelId="{406B7252-84F8-40AD-9279-54E739C04A49}">
      <dsp:nvSpPr>
        <dsp:cNvPr id="0" name=""/>
        <dsp:cNvSpPr/>
      </dsp:nvSpPr>
      <dsp:spPr>
        <a:xfrm>
          <a:off x="6366888" y="1870529"/>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Outside the classroom</a:t>
          </a:r>
          <a:endParaRPr kumimoji="1" lang="ja-JP" altLang="en-US" sz="1500" kern="1200"/>
        </a:p>
      </dsp:txBody>
      <dsp:txXfrm>
        <a:off x="6366888" y="1870529"/>
        <a:ext cx="1768028" cy="539248"/>
      </dsp:txXfrm>
    </dsp:sp>
    <dsp:sp modelId="{F443A3C7-805E-4947-B8BF-DF677A0E791A}">
      <dsp:nvSpPr>
        <dsp:cNvPr id="0" name=""/>
        <dsp:cNvSpPr/>
      </dsp:nvSpPr>
      <dsp:spPr>
        <a:xfrm>
          <a:off x="6366888" y="2630781"/>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Inside the classroom</a:t>
          </a:r>
          <a:endParaRPr kumimoji="1" lang="ja-JP" altLang="en-US" sz="1500" kern="1200"/>
        </a:p>
      </dsp:txBody>
      <dsp:txXfrm>
        <a:off x="6366888" y="2630781"/>
        <a:ext cx="1768028" cy="539248"/>
      </dsp:txXfrm>
    </dsp:sp>
    <dsp:sp modelId="{C0F00FCC-AB1D-425F-B0A3-30FAAB07CFA0}">
      <dsp:nvSpPr>
        <dsp:cNvPr id="0" name=""/>
        <dsp:cNvSpPr/>
      </dsp:nvSpPr>
      <dsp:spPr>
        <a:xfrm>
          <a:off x="4245254" y="3771160"/>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Learner training</a:t>
          </a:r>
          <a:endParaRPr kumimoji="1" lang="ja-JP" altLang="en-US" sz="1500" kern="1200"/>
        </a:p>
      </dsp:txBody>
      <dsp:txXfrm>
        <a:off x="4245254" y="3771160"/>
        <a:ext cx="1768028" cy="539248"/>
      </dsp:txXfrm>
    </dsp:sp>
    <dsp:sp modelId="{731D52FB-A27B-4789-9DB7-7EDF33877326}">
      <dsp:nvSpPr>
        <dsp:cNvPr id="0" name=""/>
        <dsp:cNvSpPr/>
      </dsp:nvSpPr>
      <dsp:spPr>
        <a:xfrm>
          <a:off x="6366888" y="3391034"/>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Strategy training</a:t>
          </a:r>
          <a:endParaRPr kumimoji="1" lang="ja-JP" altLang="en-US" sz="1500" kern="1200"/>
        </a:p>
      </dsp:txBody>
      <dsp:txXfrm>
        <a:off x="6366888" y="3391034"/>
        <a:ext cx="1768028" cy="539248"/>
      </dsp:txXfrm>
    </dsp:sp>
    <dsp:sp modelId="{3A628DCC-9DA1-4C0D-8E9A-9E7AC50FCA9A}">
      <dsp:nvSpPr>
        <dsp:cNvPr id="0" name=""/>
        <dsp:cNvSpPr/>
      </dsp:nvSpPr>
      <dsp:spPr>
        <a:xfrm>
          <a:off x="6366888" y="4151286"/>
          <a:ext cx="1768028" cy="539248"/>
        </a:xfrm>
        <a:prstGeom prst="rect">
          <a:avLst/>
        </a:prstGeom>
        <a:blipFill rotWithShape="0">
          <a:blip xmlns:r="http://schemas.openxmlformats.org/officeDocument/2006/relationships" r:embed="rId1">
            <a:duotone>
              <a:srgbClr val="000000"/>
              <a:schemeClr val="dk2">
                <a:hueOff val="0"/>
                <a:satOff val="0"/>
                <a:lumOff val="0"/>
                <a:alphaOff val="0"/>
                <a:tint val="100000"/>
              </a:schemeClr>
            </a:duotone>
          </a:blip>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kern="1200"/>
            <a:t>Awareness raising</a:t>
          </a:r>
          <a:endParaRPr kumimoji="1" lang="ja-JP" altLang="en-US" sz="1500" kern="1200"/>
        </a:p>
      </dsp:txBody>
      <dsp:txXfrm>
        <a:off x="6366888" y="4151286"/>
        <a:ext cx="1768028" cy="53924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grpSp>
        <p:nvGrpSpPr>
          <p:cNvPr id="3" name="Group 2"/>
          <p:cNvGrpSpPr/>
          <p:nvPr/>
        </p:nvGrpSpPr>
        <p:grpSpPr>
          <a:xfrm>
            <a:off x="-3461" y="0"/>
            <a:ext cx="9147461" cy="6858000"/>
            <a:chOff x="-3461" y="0"/>
            <a:chExt cx="9147461" cy="6858000"/>
          </a:xfrm>
        </p:grpSpPr>
        <p:sp>
          <p:nvSpPr>
            <p:cNvPr id="10" name="Freeform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3" name="Freeform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Freeform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Freeform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Freeform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9" name="Freeform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2" name="Title 1"/>
          <p:cNvSpPr>
            <a:spLocks noGrp="1"/>
          </p:cNvSpPr>
          <p:nvPr>
            <p:ph type="ctrTitle"/>
          </p:nvPr>
        </p:nvSpPr>
        <p:spPr>
          <a:xfrm>
            <a:off x="685800" y="2130425"/>
            <a:ext cx="7772400" cy="1470025"/>
          </a:xfrm>
        </p:spPr>
        <p:txBody>
          <a:bodyPr/>
          <a:lstStyle>
            <a:lvl1pPr algn="ctr">
              <a:defRPr b="1"/>
            </a:lvl1pPr>
          </a:lstStyle>
          <a:p>
            <a:r>
              <a:rPr kumimoji="0" lang="en-US" smtClean="0"/>
              <a:t>Click to edit Master title style</a:t>
            </a:r>
            <a:endParaRPr kumimoji="0" lang="en-US"/>
          </a:p>
        </p:txBody>
      </p:sp>
      <p:sp>
        <p:nvSpPr>
          <p:cNvPr id="8" name="Subtitle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12" name="Date Placeholder 11"/>
          <p:cNvSpPr>
            <a:spLocks noGrp="1"/>
          </p:cNvSpPr>
          <p:nvPr>
            <p:ph type="dt" sz="half" idx="10"/>
          </p:nvPr>
        </p:nvSpPr>
        <p:spPr/>
        <p:txBody>
          <a:bodyPr/>
          <a:lstStyle>
            <a:lvl1pPr>
              <a:defRPr>
                <a:solidFill>
                  <a:schemeClr val="tx1"/>
                </a:solidFill>
              </a:defRPr>
            </a:lvl1pPr>
          </a:lstStyle>
          <a:p>
            <a:fld id="{01973D9C-0A46-4E46-AD7C-97598C8B660A}" type="datetimeFigureOut">
              <a:rPr lang="en-NZ" smtClean="0"/>
              <a:t>22/08/2013</a:t>
            </a:fld>
            <a:endParaRPr lang="en-NZ"/>
          </a:p>
        </p:txBody>
      </p:sp>
      <p:sp>
        <p:nvSpPr>
          <p:cNvPr id="11" name="Footer Placeholder 10"/>
          <p:cNvSpPr>
            <a:spLocks noGrp="1"/>
          </p:cNvSpPr>
          <p:nvPr>
            <p:ph type="ftr" sz="quarter" idx="11"/>
          </p:nvPr>
        </p:nvSpPr>
        <p:spPr/>
        <p:txBody>
          <a:bodyPr/>
          <a:lstStyle>
            <a:lvl1pPr>
              <a:defRPr>
                <a:solidFill>
                  <a:schemeClr val="tx1"/>
                </a:solidFill>
              </a:defRPr>
            </a:lvl1pPr>
          </a:lstStyle>
          <a:p>
            <a:endParaRPr lang="en-NZ"/>
          </a:p>
        </p:txBody>
      </p:sp>
      <p:sp>
        <p:nvSpPr>
          <p:cNvPr id="18" name="Slide Number Placeholder 17"/>
          <p:cNvSpPr>
            <a:spLocks noGrp="1"/>
          </p:cNvSpPr>
          <p:nvPr>
            <p:ph type="sldNum" sz="quarter" idx="12"/>
          </p:nvPr>
        </p:nvSpPr>
        <p:spPr/>
        <p:txBody>
          <a:bodyPr/>
          <a:lstStyle>
            <a:lvl1pPr>
              <a:defRPr>
                <a:solidFill>
                  <a:schemeClr val="tx1"/>
                </a:solidFill>
              </a:defRPr>
            </a:lvl1pPr>
          </a:lstStyle>
          <a:p>
            <a:fld id="{D9CE20BE-BFE6-49C9-B35F-7C79DB6C2739}" type="slidenum">
              <a:rPr lang="en-NZ" smtClean="0"/>
              <a:t>‹#›</a:t>
            </a:fld>
            <a:endParaRPr lang="en-N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973D9C-0A46-4E46-AD7C-97598C8B660A}" type="datetimeFigureOut">
              <a:rPr lang="en-NZ" smtClean="0"/>
              <a:t>22/08/2013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9CE20BE-BFE6-49C9-B35F-7C79DB6C2739}"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3" name="Freeform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p>
        </p:txBody>
      </p:sp>
      <p:grpSp>
        <p:nvGrpSpPr>
          <p:cNvPr id="7" name="Group 6"/>
          <p:cNvGrpSpPr/>
          <p:nvPr/>
        </p:nvGrpSpPr>
        <p:grpSpPr>
          <a:xfrm>
            <a:off x="-3461" y="0"/>
            <a:ext cx="9147461" cy="6858000"/>
            <a:chOff x="-3461" y="0"/>
            <a:chExt cx="9147461" cy="6858000"/>
          </a:xfrm>
        </p:grpSpPr>
        <p:sp>
          <p:nvSpPr>
            <p:cNvPr id="8" name="Freeform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Freeform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Freeform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Freeform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Freeform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Rectangle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Vertical Title 1"/>
          <p:cNvSpPr>
            <a:spLocks noGrp="1"/>
          </p:cNvSpPr>
          <p:nvPr>
            <p:ph type="title" orient="vert"/>
          </p:nvPr>
        </p:nvSpPr>
        <p:spPr>
          <a:xfrm>
            <a:off x="7143768" y="274640"/>
            <a:ext cx="1543032"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59007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973D9C-0A46-4E46-AD7C-97598C8B660A}" type="datetimeFigureOut">
              <a:rPr lang="en-NZ" smtClean="0"/>
              <a:t>22/08/2013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9CE20BE-BFE6-49C9-B35F-7C79DB6C2739}"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973D9C-0A46-4E46-AD7C-97598C8B660A}" type="datetimeFigureOut">
              <a:rPr lang="en-NZ" smtClean="0"/>
              <a:t>22/08/2013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9CE20BE-BFE6-49C9-B35F-7C79DB6C2739}"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Freeform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grpSp>
        <p:nvGrpSpPr>
          <p:cNvPr id="7" name="Group 6"/>
          <p:cNvGrpSpPr/>
          <p:nvPr/>
        </p:nvGrpSpPr>
        <p:grpSpPr>
          <a:xfrm>
            <a:off x="-3461" y="0"/>
            <a:ext cx="9147461" cy="6858000"/>
            <a:chOff x="-3461" y="0"/>
            <a:chExt cx="9147461" cy="6858000"/>
          </a:xfrm>
        </p:grpSpPr>
        <p:sp>
          <p:nvSpPr>
            <p:cNvPr id="8" name="Freeform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Freeform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Freeform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Freeform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Freeform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Rectangle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Title 1"/>
          <p:cNvSpPr>
            <a:spLocks noGrp="1"/>
          </p:cNvSpPr>
          <p:nvPr>
            <p:ph type="title"/>
          </p:nvPr>
        </p:nvSpPr>
        <p:spPr>
          <a:xfrm>
            <a:off x="722313" y="5286388"/>
            <a:ext cx="7772400" cy="808050"/>
          </a:xfrm>
        </p:spPr>
        <p:txBody>
          <a:bodyPr anchor="t"/>
          <a:lstStyle>
            <a:lvl1pPr algn="ctr">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solidFill>
                  <a:schemeClr val="tx1"/>
                </a:solidFill>
              </a:defRPr>
            </a:lvl1pPr>
          </a:lstStyle>
          <a:p>
            <a:fld id="{01973D9C-0A46-4E46-AD7C-97598C8B660A}" type="datetimeFigureOut">
              <a:rPr lang="en-NZ" smtClean="0"/>
              <a:t>22/08/2013</a:t>
            </a:fld>
            <a:endParaRPr lang="en-NZ"/>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NZ"/>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9CE20BE-BFE6-49C9-B35F-7C79DB6C2739}"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973D9C-0A46-4E46-AD7C-97598C8B660A}" type="datetimeFigureOut">
              <a:rPr lang="en-NZ" smtClean="0"/>
              <a:t>22/08/2013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9CE20BE-BFE6-49C9-B35F-7C79DB6C2739}"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973D9C-0A46-4E46-AD7C-97598C8B660A}" type="datetimeFigureOut">
              <a:rPr lang="en-NZ" smtClean="0"/>
              <a:t>22/08/2013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9CE20BE-BFE6-49C9-B35F-7C79DB6C2739}"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973D9C-0A46-4E46-AD7C-97598C8B660A}" type="datetimeFigureOut">
              <a:rPr lang="en-NZ" smtClean="0"/>
              <a:t>22/08/2013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9CE20BE-BFE6-49C9-B35F-7C79DB6C2739}"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73D9C-0A46-4E46-AD7C-97598C8B660A}" type="datetimeFigureOut">
              <a:rPr lang="en-NZ" smtClean="0"/>
              <a:t>22/08/2013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9CE20BE-BFE6-49C9-B35F-7C79DB6C2739}"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8258202" cy="798496"/>
          </a:xfrm>
        </p:spPr>
        <p:txBody>
          <a:bodyPr anchor="b">
            <a:normAutofit/>
          </a:bodyPr>
          <a:lstStyle>
            <a:lvl1pPr algn="l">
              <a:defRPr sz="3600" b="1"/>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973D9C-0A46-4E46-AD7C-97598C8B660A}" type="datetimeFigureOut">
              <a:rPr lang="en-NZ" smtClean="0"/>
              <a:t>22/08/2013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9CE20BE-BFE6-49C9-B35F-7C79DB6C2739}"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Freeform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8" name="Group 7"/>
          <p:cNvGrpSpPr/>
          <p:nvPr/>
        </p:nvGrpSpPr>
        <p:grpSpPr>
          <a:xfrm>
            <a:off x="-3461" y="0"/>
            <a:ext cx="9147461" cy="6858000"/>
            <a:chOff x="-3461" y="0"/>
            <a:chExt cx="9147461" cy="6858000"/>
          </a:xfrm>
        </p:grpSpPr>
        <p:sp>
          <p:nvSpPr>
            <p:cNvPr id="9" name="Freeform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Freeform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Freeform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Freeform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pic>
        <p:nvPicPr>
          <p:cNvPr id="14" name="Picture 13"/>
          <p:cNvPicPr>
            <a:picLocks noChangeAspect="1"/>
          </p:cNvPicPr>
          <p:nvPr/>
        </p:nvPicPr>
        <p:blipFill>
          <a:blip r:embed="rId2"/>
          <a:stretch>
            <a:fillRect/>
          </a:stretch>
        </p:blipFill>
        <p:spPr>
          <a:xfrm>
            <a:off x="0" y="3143248"/>
            <a:ext cx="9144000" cy="1430123"/>
          </a:xfrm>
          <a:prstGeom prst="rect">
            <a:avLst/>
          </a:prstGeom>
          <a:noFill/>
          <a:ln>
            <a:noFill/>
          </a:ln>
        </p:spPr>
      </p:pic>
      <p:sp>
        <p:nvSpPr>
          <p:cNvPr id="15" name="Rectangle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Title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973D9C-0A46-4E46-AD7C-97598C8B660A}" type="datetimeFigureOut">
              <a:rPr lang="en-NZ" smtClean="0"/>
              <a:t>22/08/2013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9CE20BE-BFE6-49C9-B35F-7C79DB6C2739}"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5" name="Freeform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13" name="Freeform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Group 1"/>
          <p:cNvGrpSpPr/>
          <p:nvPr/>
        </p:nvGrpSpPr>
        <p:grpSpPr>
          <a:xfrm>
            <a:off x="-3461" y="0"/>
            <a:ext cx="9147461" cy="6858000"/>
            <a:chOff x="-3461" y="0"/>
            <a:chExt cx="9147461" cy="6858000"/>
          </a:xfrm>
        </p:grpSpPr>
        <p:sp>
          <p:nvSpPr>
            <p:cNvPr id="8" name="Freeform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Freeform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Freeform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Freeform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Rectangle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2" name="Title Placeholder 21"/>
          <p:cNvSpPr>
            <a:spLocks noGrp="1"/>
          </p:cNvSpPr>
          <p:nvPr>
            <p:ph type="title"/>
          </p:nvPr>
        </p:nvSpPr>
        <p:spPr>
          <a:xfrm>
            <a:off x="428596" y="214290"/>
            <a:ext cx="8229600" cy="785818"/>
          </a:xfrm>
          <a:prstGeom prst="rect">
            <a:avLst/>
          </a:prstGeom>
        </p:spPr>
        <p:txBody>
          <a:bodyPr vert="horz" rtlCol="0" anchor="ctr">
            <a:normAutofit/>
          </a:bodyPr>
          <a:lstStyle/>
          <a:p>
            <a:r>
              <a:rPr kumimoji="0" lang="en-US" smtClean="0"/>
              <a:t>Click to edit Master title style</a:t>
            </a:r>
            <a:endParaRPr kumimoji="0" lang="en-US"/>
          </a:p>
        </p:txBody>
      </p:sp>
      <p:sp>
        <p:nvSpPr>
          <p:cNvPr id="18" name="Text Placeholder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9" name="Date Placeholder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01973D9C-0A46-4E46-AD7C-97598C8B660A}" type="datetimeFigureOut">
              <a:rPr lang="en-NZ" smtClean="0"/>
              <a:t>22/08/2013</a:t>
            </a:fld>
            <a:endParaRPr lang="en-NZ"/>
          </a:p>
        </p:txBody>
      </p:sp>
      <p:sp>
        <p:nvSpPr>
          <p:cNvPr id="4" name="Footer Placeholder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lang="en-NZ"/>
          </a:p>
        </p:txBody>
      </p:sp>
      <p:sp>
        <p:nvSpPr>
          <p:cNvPr id="10" name="Slide Number Placeholder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D9CE20BE-BFE6-49C9-B35F-7C79DB6C2739}"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0"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0"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0"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0"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0"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0"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0"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0"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0" sz="2000">
          <a:solidFill>
            <a:schemeClr val="tx1"/>
          </a:solidFill>
          <a:latin typeface="+mn-lt"/>
          <a:ea typeface="+mn-ea"/>
          <a:cs typeface="+mn-cs"/>
        </a:defRPr>
      </a:lvl9pPr>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700808"/>
            <a:ext cx="7358114" cy="1944216"/>
          </a:xfrm>
        </p:spPr>
        <p:txBody>
          <a:bodyPr>
            <a:normAutofit fontScale="90000"/>
          </a:bodyPr>
          <a:lstStyle/>
          <a:p>
            <a:r>
              <a:rPr lang="en-NZ" dirty="0" smtClean="0"/>
              <a:t>Catering for Individual Differences in Language </a:t>
            </a:r>
            <a:r>
              <a:rPr lang="en-NZ" dirty="0" smtClean="0"/>
              <a:t>Learners: An SLA Perspective</a:t>
            </a:r>
            <a:endParaRPr lang="en-NZ" dirty="0"/>
          </a:p>
        </p:txBody>
      </p:sp>
      <p:sp>
        <p:nvSpPr>
          <p:cNvPr id="3" name="Subtitle 2"/>
          <p:cNvSpPr>
            <a:spLocks noGrp="1"/>
          </p:cNvSpPr>
          <p:nvPr>
            <p:ph type="subTitle" idx="1"/>
          </p:nvPr>
        </p:nvSpPr>
        <p:spPr>
          <a:xfrm>
            <a:off x="827584" y="4581128"/>
            <a:ext cx="7358114" cy="928694"/>
          </a:xfrm>
        </p:spPr>
        <p:txBody>
          <a:bodyPr>
            <a:normAutofit fontScale="92500" lnSpcReduction="20000"/>
          </a:bodyPr>
          <a:lstStyle/>
          <a:p>
            <a:r>
              <a:rPr lang="en-NZ" dirty="0" smtClean="0"/>
              <a:t>Rod Ellis</a:t>
            </a:r>
          </a:p>
          <a:p>
            <a:r>
              <a:rPr lang="en-NZ" dirty="0" smtClean="0"/>
              <a:t>University of Auckland</a:t>
            </a:r>
            <a:endParaRPr lang="en-NZ" dirty="0"/>
          </a:p>
        </p:txBody>
      </p:sp>
    </p:spTree>
    <p:extLst>
      <p:ext uri="{BB962C8B-B14F-4D97-AF65-F5344CB8AC3E}">
        <p14:creationId xmlns:p14="http://schemas.microsoft.com/office/powerpoint/2010/main" val="3630291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Possible ways of catering for individual differences</a:t>
            </a:r>
            <a:endParaRPr lang="en-NZ" dirty="0"/>
          </a:p>
        </p:txBody>
      </p:sp>
      <p:sp>
        <p:nvSpPr>
          <p:cNvPr id="3" name="Content Placeholder 2"/>
          <p:cNvSpPr>
            <a:spLocks noGrp="1"/>
          </p:cNvSpPr>
          <p:nvPr>
            <p:ph idx="1"/>
          </p:nvPr>
        </p:nvSpPr>
        <p:spPr>
          <a:xfrm>
            <a:off x="395536" y="1628801"/>
            <a:ext cx="8229600" cy="3960440"/>
          </a:xfrm>
        </p:spPr>
        <p:txBody>
          <a:bodyPr>
            <a:normAutofit lnSpcReduction="10000"/>
          </a:bodyPr>
          <a:lstStyle/>
          <a:p>
            <a:pPr marL="514350" indent="-514350">
              <a:buAutoNum type="arabicPeriod"/>
            </a:pPr>
            <a:r>
              <a:rPr lang="en-NZ" dirty="0" smtClean="0"/>
              <a:t>Focus </a:t>
            </a:r>
            <a:r>
              <a:rPr lang="en-NZ" dirty="0"/>
              <a:t>on a specific factor that is considered of special importance –– </a:t>
            </a:r>
            <a:r>
              <a:rPr lang="en-NZ" dirty="0" smtClean="0"/>
              <a:t>but the </a:t>
            </a:r>
            <a:r>
              <a:rPr lang="en-NZ" dirty="0"/>
              <a:t>teacher guides differ in the factors they view as important. </a:t>
            </a:r>
            <a:endParaRPr lang="en-NZ" dirty="0" smtClean="0"/>
          </a:p>
          <a:p>
            <a:pPr marL="514350" indent="-514350">
              <a:spcBef>
                <a:spcPts val="1200"/>
              </a:spcBef>
              <a:buFont typeface="Arial" pitchFamily="34" charset="0"/>
              <a:buAutoNum type="arabicPeriod"/>
            </a:pPr>
            <a:r>
              <a:rPr lang="en-NZ" dirty="0" smtClean="0"/>
              <a:t>Tudor </a:t>
            </a:r>
            <a:r>
              <a:rPr lang="en-NZ" dirty="0"/>
              <a:t>(2001) </a:t>
            </a:r>
            <a:r>
              <a:rPr lang="en-NZ" dirty="0" smtClean="0"/>
              <a:t>–– learners </a:t>
            </a:r>
            <a:r>
              <a:rPr lang="en-NZ" dirty="0"/>
              <a:t>cannot be really treated as ‘discrete bundles of variables’ </a:t>
            </a:r>
            <a:r>
              <a:rPr lang="en-NZ" dirty="0" smtClean="0"/>
              <a:t>so teachers need to </a:t>
            </a:r>
            <a:r>
              <a:rPr lang="en-NZ" dirty="0"/>
              <a:t>accommodate the individual learner in a more holistic manner.</a:t>
            </a:r>
          </a:p>
          <a:p>
            <a:pPr marL="0" indent="0">
              <a:buNone/>
            </a:pPr>
            <a:endParaRPr lang="en-NZ" dirty="0"/>
          </a:p>
        </p:txBody>
      </p:sp>
      <p:pic>
        <p:nvPicPr>
          <p:cNvPr id="4098" name="Picture 2" descr="C:\Users\natsukos\AppData\Local\Microsoft\Windows\Temporary Internet Files\Content.IE5\ZP3XHO9N\MP9004067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104" y="5200397"/>
            <a:ext cx="2088232" cy="1670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738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Equip learners to become ‘good language learners</a:t>
            </a:r>
            <a:endParaRPr lang="en-NZ" dirty="0"/>
          </a:p>
        </p:txBody>
      </p:sp>
      <p:sp>
        <p:nvSpPr>
          <p:cNvPr id="3" name="Content Placeholder 2"/>
          <p:cNvSpPr>
            <a:spLocks noGrp="1"/>
          </p:cNvSpPr>
          <p:nvPr>
            <p:ph idx="1"/>
          </p:nvPr>
        </p:nvSpPr>
        <p:spPr>
          <a:xfrm>
            <a:off x="395536" y="1628801"/>
            <a:ext cx="8229600" cy="4104456"/>
          </a:xfrm>
        </p:spPr>
        <p:txBody>
          <a:bodyPr>
            <a:normAutofit lnSpcReduction="10000"/>
          </a:bodyPr>
          <a:lstStyle/>
          <a:p>
            <a:pPr marL="0" indent="0">
              <a:buNone/>
            </a:pPr>
            <a:r>
              <a:rPr lang="en-NZ" dirty="0" smtClean="0"/>
              <a:t>Characteristics of good language learners:</a:t>
            </a:r>
          </a:p>
          <a:p>
            <a:pPr marL="723900" indent="-457200">
              <a:buFont typeface="Wingdings" pitchFamily="2" charset="2"/>
              <a:buChar char="ü"/>
            </a:pPr>
            <a:r>
              <a:rPr lang="en-NZ" dirty="0" smtClean="0"/>
              <a:t>a </a:t>
            </a:r>
            <a:r>
              <a:rPr lang="en-NZ" dirty="0"/>
              <a:t>concern for language </a:t>
            </a:r>
            <a:r>
              <a:rPr lang="en-NZ" dirty="0" smtClean="0"/>
              <a:t>form</a:t>
            </a:r>
          </a:p>
          <a:p>
            <a:pPr marL="723900" indent="-457200">
              <a:buFont typeface="Wingdings" pitchFamily="2" charset="2"/>
              <a:buChar char="ü"/>
            </a:pPr>
            <a:r>
              <a:rPr lang="en-NZ" dirty="0" smtClean="0"/>
              <a:t>a </a:t>
            </a:r>
            <a:r>
              <a:rPr lang="en-NZ" dirty="0"/>
              <a:t>concern for communication (functional practice</a:t>
            </a:r>
            <a:r>
              <a:rPr lang="en-NZ" dirty="0" smtClean="0"/>
              <a:t>)</a:t>
            </a:r>
          </a:p>
          <a:p>
            <a:pPr marL="723900" indent="-457200">
              <a:buFont typeface="Wingdings" pitchFamily="2" charset="2"/>
              <a:buChar char="ü"/>
            </a:pPr>
            <a:r>
              <a:rPr lang="en-NZ" dirty="0" smtClean="0"/>
              <a:t>an </a:t>
            </a:r>
            <a:r>
              <a:rPr lang="en-NZ" dirty="0"/>
              <a:t>active task </a:t>
            </a:r>
            <a:r>
              <a:rPr lang="en-NZ" dirty="0" smtClean="0"/>
              <a:t>approach</a:t>
            </a:r>
          </a:p>
          <a:p>
            <a:pPr marL="723900" indent="-457200">
              <a:buFont typeface="Wingdings" pitchFamily="2" charset="2"/>
              <a:buChar char="ü"/>
            </a:pPr>
            <a:r>
              <a:rPr lang="en-NZ" dirty="0" smtClean="0"/>
              <a:t>an </a:t>
            </a:r>
            <a:r>
              <a:rPr lang="en-NZ" dirty="0"/>
              <a:t>awareness of the learning </a:t>
            </a:r>
            <a:r>
              <a:rPr lang="en-NZ" dirty="0" smtClean="0"/>
              <a:t>process</a:t>
            </a:r>
          </a:p>
          <a:p>
            <a:pPr marL="723900" indent="-457200">
              <a:buFont typeface="Wingdings" pitchFamily="2" charset="2"/>
              <a:buChar char="ü"/>
            </a:pPr>
            <a:r>
              <a:rPr lang="en-NZ" dirty="0" smtClean="0"/>
              <a:t>a </a:t>
            </a:r>
            <a:r>
              <a:rPr lang="en-NZ" dirty="0"/>
              <a:t>capacity to use strategies flexibly in accordance with task </a:t>
            </a:r>
            <a:r>
              <a:rPr lang="en-NZ" dirty="0" smtClean="0"/>
              <a:t>requirements</a:t>
            </a:r>
            <a:endParaRPr lang="en-NZ" dirty="0"/>
          </a:p>
        </p:txBody>
      </p:sp>
      <p:pic>
        <p:nvPicPr>
          <p:cNvPr id="5123" name="Picture 3" descr="C:\Users\natsukos\AppData\Local\Microsoft\Windows\Temporary Internet Files\Content.IE5\MRY1IHBJ\MP9003998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349307"/>
            <a:ext cx="1986597" cy="13238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624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982462"/>
          </a:xfrm>
        </p:spPr>
        <p:txBody>
          <a:bodyPr>
            <a:normAutofit fontScale="90000"/>
          </a:bodyPr>
          <a:lstStyle/>
          <a:p>
            <a:r>
              <a:rPr lang="en-NZ" dirty="0" smtClean="0"/>
              <a:t>Problems with the ‘good language learner’</a:t>
            </a:r>
            <a:endParaRPr lang="en-NZ" dirty="0"/>
          </a:p>
        </p:txBody>
      </p:sp>
      <p:sp>
        <p:nvSpPr>
          <p:cNvPr id="3" name="Content Placeholder 2"/>
          <p:cNvSpPr>
            <a:spLocks noGrp="1"/>
          </p:cNvSpPr>
          <p:nvPr>
            <p:ph idx="1"/>
          </p:nvPr>
        </p:nvSpPr>
        <p:spPr/>
        <p:txBody>
          <a:bodyPr>
            <a:normAutofit/>
          </a:bodyPr>
          <a:lstStyle/>
          <a:p>
            <a:pPr marL="514350" indent="-514350">
              <a:buAutoNum type="arabicPeriod"/>
            </a:pPr>
            <a:r>
              <a:rPr lang="en-NZ" dirty="0" smtClean="0"/>
              <a:t>The Good language Learner studies over-emphasize </a:t>
            </a:r>
            <a:r>
              <a:rPr lang="en-NZ" dirty="0"/>
              <a:t>the commonalities among </a:t>
            </a:r>
            <a:r>
              <a:rPr lang="en-NZ" dirty="0" smtClean="0"/>
              <a:t>good </a:t>
            </a:r>
            <a:r>
              <a:rPr lang="en-NZ" dirty="0"/>
              <a:t>language </a:t>
            </a:r>
            <a:r>
              <a:rPr lang="en-NZ" dirty="0" smtClean="0"/>
              <a:t>learners. </a:t>
            </a:r>
          </a:p>
          <a:p>
            <a:pPr marL="514350" indent="-514350">
              <a:buAutoNum type="arabicPeriod"/>
            </a:pPr>
            <a:r>
              <a:rPr lang="en-NZ" dirty="0" smtClean="0"/>
              <a:t>Hall </a:t>
            </a:r>
            <a:r>
              <a:rPr lang="en-NZ" dirty="0"/>
              <a:t>(2011) </a:t>
            </a:r>
            <a:r>
              <a:rPr lang="en-NZ" dirty="0" smtClean="0"/>
              <a:t>–– </a:t>
            </a:r>
            <a:r>
              <a:rPr lang="en-NZ" dirty="0"/>
              <a:t>the characteristics seen as desirable reflect those of Western cultural norms and traditions of learning and ignore that strategies (e.g. rote-memorization) that learners from other cultures employ with success.</a:t>
            </a:r>
          </a:p>
        </p:txBody>
      </p:sp>
      <p:pic>
        <p:nvPicPr>
          <p:cNvPr id="6146" name="Picture 2" descr="C:\Users\natsukos\AppData\Local\Microsoft\Windows\Temporary Internet Files\Content.IE5\H6PRK83J\MP9003089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229200"/>
            <a:ext cx="2249924" cy="149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913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a:off x="1409997" y="-3153587"/>
            <a:ext cx="7091088" cy="319341"/>
          </a:xfrm>
        </p:spPr>
        <p:txBody>
          <a:bodyPr>
            <a:normAutofit fontScale="90000"/>
          </a:bodyPr>
          <a:lstStyle/>
          <a:p>
            <a:endParaRPr lang="en-NZ" dirty="0"/>
          </a:p>
        </p:txBody>
      </p:sp>
      <p:graphicFrame>
        <p:nvGraphicFramePr>
          <p:cNvPr id="4" name="Picture 3"/>
          <p:cNvGraphicFramePr>
            <a:graphicFrameLocks/>
          </p:cNvGraphicFramePr>
          <p:nvPr>
            <p:extLst>
              <p:ext uri="{D42A27DB-BD31-4B8C-83A1-F6EECF244321}">
                <p14:modId xmlns:p14="http://schemas.microsoft.com/office/powerpoint/2010/main" val="3526246460"/>
              </p:ext>
            </p:extLst>
          </p:nvPr>
        </p:nvGraphicFramePr>
        <p:xfrm>
          <a:off x="395536" y="1412776"/>
          <a:ext cx="813690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404664"/>
            <a:ext cx="8431219" cy="523220"/>
          </a:xfrm>
          <a:prstGeom prst="rect">
            <a:avLst/>
          </a:prstGeom>
          <a:noFill/>
        </p:spPr>
        <p:txBody>
          <a:bodyPr wrap="none" rtlCol="0">
            <a:spAutoFit/>
          </a:bodyPr>
          <a:lstStyle/>
          <a:p>
            <a:r>
              <a:rPr lang="en-GB" sz="2800" b="1" dirty="0">
                <a:solidFill>
                  <a:schemeClr val="accent6">
                    <a:lumMod val="60000"/>
                    <a:lumOff val="40000"/>
                  </a:schemeClr>
                </a:solidFill>
              </a:rPr>
              <a:t>Addressing individual differences in language pedagogy</a:t>
            </a:r>
          </a:p>
        </p:txBody>
      </p:sp>
    </p:spTree>
    <p:extLst>
      <p:ext uri="{BB962C8B-B14F-4D97-AF65-F5344CB8AC3E}">
        <p14:creationId xmlns:p14="http://schemas.microsoft.com/office/powerpoint/2010/main" val="3148456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Selecting learners</a:t>
            </a:r>
            <a:endParaRPr lang="en-NZ" dirty="0"/>
          </a:p>
        </p:txBody>
      </p:sp>
      <p:sp>
        <p:nvSpPr>
          <p:cNvPr id="3" name="Content Placeholder 2"/>
          <p:cNvSpPr>
            <a:spLocks noGrp="1"/>
          </p:cNvSpPr>
          <p:nvPr>
            <p:ph idx="1"/>
          </p:nvPr>
        </p:nvSpPr>
        <p:spPr>
          <a:xfrm>
            <a:off x="457200" y="1500176"/>
            <a:ext cx="8229600" cy="3801032"/>
          </a:xfrm>
        </p:spPr>
        <p:txBody>
          <a:bodyPr/>
          <a:lstStyle/>
          <a:p>
            <a:pPr marL="0" indent="0">
              <a:buNone/>
            </a:pPr>
            <a:r>
              <a:rPr lang="en-NZ" dirty="0" smtClean="0"/>
              <a:t>This involves identifying learners who are ‘good’ at learning a foreign </a:t>
            </a:r>
            <a:r>
              <a:rPr lang="en-NZ" dirty="0" smtClean="0"/>
              <a:t>language.</a:t>
            </a:r>
            <a:endParaRPr lang="en-NZ" dirty="0" smtClean="0"/>
          </a:p>
          <a:p>
            <a:pPr marL="514350" indent="-514350">
              <a:spcBef>
                <a:spcPts val="1200"/>
              </a:spcBef>
              <a:buAutoNum type="arabicPeriod"/>
            </a:pPr>
            <a:r>
              <a:rPr lang="en-NZ" dirty="0" smtClean="0"/>
              <a:t>But learners cannot be considered as ‘good</a:t>
            </a:r>
            <a:r>
              <a:rPr lang="en-NZ" dirty="0"/>
              <a:t>’ or ‘bad’ at learning </a:t>
            </a:r>
            <a:r>
              <a:rPr lang="en-NZ" dirty="0" smtClean="0"/>
              <a:t>languages.</a:t>
            </a:r>
          </a:p>
          <a:p>
            <a:pPr marL="514350" indent="-514350">
              <a:spcBef>
                <a:spcPts val="1200"/>
              </a:spcBef>
              <a:buAutoNum type="arabicPeriod"/>
            </a:pPr>
            <a:r>
              <a:rPr lang="en-NZ" dirty="0" smtClean="0"/>
              <a:t>Selection is not possible in most instructional contexts.</a:t>
            </a:r>
            <a:endParaRPr lang="en-NZ" dirty="0"/>
          </a:p>
        </p:txBody>
      </p:sp>
      <p:pic>
        <p:nvPicPr>
          <p:cNvPr id="7170" name="Picture 2" descr="C:\Users\natsukos\AppData\Local\Microsoft\Windows\Temporary Internet Files\Content.IE5\UWT1CIMU\MP9004225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509120"/>
            <a:ext cx="3275856" cy="2183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46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natsukos\AppData\Local\Microsoft\Windows\Temporary Internet Files\Content.IE5\IJEAUS9V\MP9004393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739476"/>
            <a:ext cx="3016424" cy="20023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nSpc>
                <a:spcPct val="80000"/>
              </a:lnSpc>
            </a:pPr>
            <a:r>
              <a:rPr lang="en-NZ" dirty="0" smtClean="0"/>
              <a:t>Catering for individual differences(1): Instruction matching </a:t>
            </a:r>
            <a:endParaRPr lang="en-NZ" dirty="0"/>
          </a:p>
        </p:txBody>
      </p:sp>
      <p:sp>
        <p:nvSpPr>
          <p:cNvPr id="3" name="Content Placeholder 2"/>
          <p:cNvSpPr>
            <a:spLocks noGrp="1"/>
          </p:cNvSpPr>
          <p:nvPr>
            <p:ph idx="1"/>
          </p:nvPr>
        </p:nvSpPr>
        <p:spPr/>
        <p:txBody>
          <a:bodyPr>
            <a:normAutofit/>
          </a:bodyPr>
          <a:lstStyle/>
          <a:p>
            <a:pPr marL="0" indent="0">
              <a:buNone/>
            </a:pPr>
            <a:r>
              <a:rPr lang="en-NZ" dirty="0" smtClean="0"/>
              <a:t>Aptitude-treatment-interaction research (e.g. </a:t>
            </a:r>
            <a:r>
              <a:rPr lang="en-NZ" dirty="0" err="1" smtClean="0"/>
              <a:t>Wesche</a:t>
            </a:r>
            <a:r>
              <a:rPr lang="en-NZ" dirty="0" smtClean="0"/>
              <a:t>, 1981) shows that learners learn better if the instruction matches their abilities for learning.</a:t>
            </a:r>
          </a:p>
          <a:p>
            <a:pPr marL="0" indent="0">
              <a:buNone/>
            </a:pPr>
            <a:r>
              <a:rPr lang="en-NZ" dirty="0" smtClean="0"/>
              <a:t>Problems:</a:t>
            </a:r>
          </a:p>
          <a:p>
            <a:pPr marL="514350" indent="-514350">
              <a:buAutoNum type="arabicPeriod"/>
            </a:pPr>
            <a:r>
              <a:rPr lang="en-NZ" dirty="0" smtClean="0"/>
              <a:t>Learners differ in multiple ways.</a:t>
            </a:r>
          </a:p>
          <a:p>
            <a:pPr marL="514350" indent="-514350">
              <a:buAutoNum type="arabicPeriod"/>
            </a:pPr>
            <a:r>
              <a:rPr lang="en-NZ" dirty="0" smtClean="0"/>
              <a:t>Impractical in most teaching situations .</a:t>
            </a:r>
          </a:p>
          <a:p>
            <a:pPr marL="0" indent="0">
              <a:buNone/>
            </a:pPr>
            <a:endParaRPr lang="en-NZ" dirty="0" smtClean="0"/>
          </a:p>
          <a:p>
            <a:pPr marL="0" indent="0">
              <a:buNone/>
            </a:pPr>
            <a:endParaRPr lang="en-NZ" dirty="0"/>
          </a:p>
        </p:txBody>
      </p:sp>
    </p:spTree>
    <p:extLst>
      <p:ext uri="{BB962C8B-B14F-4D97-AF65-F5344CB8AC3E}">
        <p14:creationId xmlns:p14="http://schemas.microsoft.com/office/powerpoint/2010/main" val="2605886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Eclecticism</a:t>
            </a:r>
            <a:endParaRPr lang="en-NZ" dirty="0"/>
          </a:p>
        </p:txBody>
      </p:sp>
      <p:sp>
        <p:nvSpPr>
          <p:cNvPr id="3" name="Content Placeholder 2"/>
          <p:cNvSpPr>
            <a:spLocks noGrp="1"/>
          </p:cNvSpPr>
          <p:nvPr>
            <p:ph idx="1"/>
          </p:nvPr>
        </p:nvSpPr>
        <p:spPr>
          <a:xfrm>
            <a:off x="467544" y="1484784"/>
            <a:ext cx="8229600" cy="4925144"/>
          </a:xfrm>
        </p:spPr>
        <p:txBody>
          <a:bodyPr>
            <a:normAutofit fontScale="92500" lnSpcReduction="20000"/>
          </a:bodyPr>
          <a:lstStyle/>
          <a:p>
            <a:pPr marL="0" indent="0">
              <a:spcBef>
                <a:spcPts val="1800"/>
              </a:spcBef>
              <a:buNone/>
            </a:pPr>
            <a:r>
              <a:rPr lang="en-US" dirty="0"/>
              <a:t>A</a:t>
            </a:r>
            <a:r>
              <a:rPr lang="en-US" dirty="0" smtClean="0"/>
              <a:t> </a:t>
            </a:r>
            <a:r>
              <a:rPr lang="en-US" dirty="0"/>
              <a:t>more practical way of carrying out learner-instruction matching is by including a mix of instructional activities for the whole class </a:t>
            </a:r>
            <a:r>
              <a:rPr lang="en-US" dirty="0" smtClean="0"/>
              <a:t>.However</a:t>
            </a:r>
            <a:r>
              <a:rPr lang="en-US" dirty="0"/>
              <a:t>, addressing learner differences through a mix of activities calls for principled eclecticism not ‘irresponsible </a:t>
            </a:r>
            <a:r>
              <a:rPr lang="en-US" dirty="0" err="1"/>
              <a:t>adhocery</a:t>
            </a:r>
            <a:r>
              <a:rPr lang="en-US" dirty="0"/>
              <a:t>’ (</a:t>
            </a:r>
            <a:r>
              <a:rPr lang="en-US" dirty="0" err="1"/>
              <a:t>Widdowson</a:t>
            </a:r>
            <a:r>
              <a:rPr lang="en-US" dirty="0"/>
              <a:t>, 1979; 243). </a:t>
            </a:r>
            <a:endParaRPr lang="en-US" dirty="0" smtClean="0"/>
          </a:p>
          <a:p>
            <a:pPr marL="0" indent="0">
              <a:spcBef>
                <a:spcPts val="1800"/>
              </a:spcBef>
              <a:buNone/>
            </a:pPr>
            <a:r>
              <a:rPr lang="en-US" dirty="0" smtClean="0"/>
              <a:t>But there </a:t>
            </a:r>
            <a:r>
              <a:rPr lang="en-US" dirty="0" smtClean="0"/>
              <a:t>are no agreed principles for </a:t>
            </a:r>
            <a:r>
              <a:rPr lang="en-US" dirty="0"/>
              <a:t>defining and implementing eclecticism based on individual learner differences</a:t>
            </a:r>
            <a:r>
              <a:rPr lang="en-US" dirty="0" smtClean="0"/>
              <a:t>.</a:t>
            </a:r>
          </a:p>
          <a:p>
            <a:pPr marL="0" indent="0">
              <a:spcBef>
                <a:spcPts val="1800"/>
              </a:spcBef>
              <a:buNone/>
            </a:pPr>
            <a:r>
              <a:rPr lang="en-US" dirty="0" smtClean="0"/>
              <a:t>By </a:t>
            </a:r>
            <a:r>
              <a:rPr lang="en-US" dirty="0"/>
              <a:t>and large, teachers have to rely on their intuition.</a:t>
            </a:r>
            <a:endParaRPr lang="en-NZ" dirty="0"/>
          </a:p>
          <a:p>
            <a:pPr marL="0" indent="0">
              <a:spcBef>
                <a:spcPts val="1800"/>
              </a:spcBef>
              <a:buNone/>
            </a:pPr>
            <a:endParaRPr lang="en-NZ" dirty="0"/>
          </a:p>
        </p:txBody>
      </p:sp>
    </p:spTree>
    <p:extLst>
      <p:ext uri="{BB962C8B-B14F-4D97-AF65-F5344CB8AC3E}">
        <p14:creationId xmlns:p14="http://schemas.microsoft.com/office/powerpoint/2010/main" val="3670341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270494"/>
          </a:xfrm>
        </p:spPr>
        <p:txBody>
          <a:bodyPr>
            <a:normAutofit fontScale="90000"/>
          </a:bodyPr>
          <a:lstStyle/>
          <a:p>
            <a:r>
              <a:rPr lang="en-NZ" dirty="0" smtClean="0"/>
              <a:t>Catering for individual differences : (2) Individualization</a:t>
            </a:r>
            <a:endParaRPr lang="en-NZ" dirty="0"/>
          </a:p>
        </p:txBody>
      </p:sp>
      <p:sp>
        <p:nvSpPr>
          <p:cNvPr id="3" name="Content Placeholder 2"/>
          <p:cNvSpPr>
            <a:spLocks noGrp="1"/>
          </p:cNvSpPr>
          <p:nvPr>
            <p:ph idx="1"/>
          </p:nvPr>
        </p:nvSpPr>
        <p:spPr>
          <a:xfrm>
            <a:off x="457200" y="1700808"/>
            <a:ext cx="8229600" cy="4425358"/>
          </a:xfrm>
        </p:spPr>
        <p:txBody>
          <a:bodyPr>
            <a:normAutofit/>
          </a:bodyPr>
          <a:lstStyle/>
          <a:p>
            <a:pPr marL="0" indent="0">
              <a:buNone/>
            </a:pPr>
            <a:r>
              <a:rPr lang="en-NZ" dirty="0" smtClean="0"/>
              <a:t> </a:t>
            </a:r>
            <a:r>
              <a:rPr lang="en-NZ" dirty="0" smtClean="0"/>
              <a:t>‘A </a:t>
            </a:r>
            <a:r>
              <a:rPr lang="en-NZ" dirty="0"/>
              <a:t>situation where learners are given a measure of freedom to choose </a:t>
            </a:r>
            <a:r>
              <a:rPr lang="en-NZ" dirty="0" smtClean="0"/>
              <a:t>how </a:t>
            </a:r>
            <a:r>
              <a:rPr lang="en-NZ" dirty="0"/>
              <a:t>and what to learn</a:t>
            </a:r>
            <a:r>
              <a:rPr lang="en-NZ" dirty="0" smtClean="0"/>
              <a:t>’ (Ur, 1996). </a:t>
            </a:r>
          </a:p>
          <a:p>
            <a:pPr marL="514350" indent="-514350">
              <a:buAutoNum type="arabicPeriod"/>
            </a:pPr>
            <a:r>
              <a:rPr lang="en-NZ" dirty="0" smtClean="0"/>
              <a:t>Inside </a:t>
            </a:r>
            <a:r>
              <a:rPr lang="en-NZ" dirty="0"/>
              <a:t>the classroom by allowing learners to work on activities of their own choice. </a:t>
            </a:r>
            <a:endParaRPr lang="en-NZ" dirty="0" smtClean="0"/>
          </a:p>
          <a:p>
            <a:pPr marL="514350" indent="-514350">
              <a:buFont typeface="Arial" pitchFamily="34" charset="0"/>
              <a:buAutoNum type="arabicPeriod"/>
            </a:pPr>
            <a:r>
              <a:rPr lang="en-NZ" dirty="0" smtClean="0"/>
              <a:t>Outside the classroom through self-access centres</a:t>
            </a:r>
          </a:p>
        </p:txBody>
      </p:sp>
      <p:pic>
        <p:nvPicPr>
          <p:cNvPr id="9218" name="Picture 2" descr="C:\Users\natsukos\AppData\Local\Microsoft\Windows\Temporary Internet Files\Content.IE5\07XQ6IWG\MP9004019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758688"/>
            <a:ext cx="2707099" cy="18040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22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Individualization inside the classroom</a:t>
            </a:r>
            <a:endParaRPr lang="en-NZ" dirty="0"/>
          </a:p>
        </p:txBody>
      </p:sp>
      <p:sp>
        <p:nvSpPr>
          <p:cNvPr id="3" name="Content Placeholder 2"/>
          <p:cNvSpPr>
            <a:spLocks noGrp="1"/>
          </p:cNvSpPr>
          <p:nvPr>
            <p:ph idx="1"/>
          </p:nvPr>
        </p:nvSpPr>
        <p:spPr>
          <a:xfrm>
            <a:off x="457200" y="1500175"/>
            <a:ext cx="8229600" cy="4881153"/>
          </a:xfrm>
        </p:spPr>
        <p:txBody>
          <a:bodyPr>
            <a:normAutofit/>
          </a:bodyPr>
          <a:lstStyle/>
          <a:p>
            <a:pPr marL="0" indent="0">
              <a:buNone/>
            </a:pPr>
            <a:r>
              <a:rPr lang="en-NZ" dirty="0" smtClean="0">
                <a:effectLst/>
              </a:rPr>
              <a:t>Altman (1980) suggested that activities can be individualized according to:</a:t>
            </a:r>
          </a:p>
          <a:p>
            <a:pPr marL="714375" lvl="0" indent="-352425">
              <a:buFont typeface="+mj-lt"/>
              <a:buAutoNum type="arabicPeriod"/>
            </a:pPr>
            <a:r>
              <a:rPr lang="en-NZ" dirty="0"/>
              <a:t>time allocated for learning</a:t>
            </a:r>
          </a:p>
          <a:p>
            <a:pPr marL="714375" lvl="0" indent="-352425">
              <a:buFont typeface="+mj-lt"/>
              <a:buAutoNum type="arabicPeriod"/>
            </a:pPr>
            <a:r>
              <a:rPr lang="en-NZ" dirty="0"/>
              <a:t>the curricular goal</a:t>
            </a:r>
          </a:p>
          <a:p>
            <a:pPr marL="714375" lvl="0" indent="-352425">
              <a:buFont typeface="+mj-lt"/>
              <a:buAutoNum type="arabicPeriod"/>
            </a:pPr>
            <a:r>
              <a:rPr lang="en-NZ" dirty="0"/>
              <a:t>the means for achieving the curricular goal (i.e. mode of learning)</a:t>
            </a:r>
          </a:p>
          <a:p>
            <a:pPr marL="714375" lvl="0" indent="-352425">
              <a:buFont typeface="+mj-lt"/>
              <a:buAutoNum type="arabicPeriod"/>
            </a:pPr>
            <a:r>
              <a:rPr lang="en-NZ" dirty="0"/>
              <a:t>instructional expectations (i.e. the level of learning expected</a:t>
            </a:r>
            <a:r>
              <a:rPr lang="en-NZ" dirty="0" smtClean="0"/>
              <a:t>)</a:t>
            </a:r>
          </a:p>
          <a:p>
            <a:pPr marL="0" indent="0">
              <a:buNone/>
            </a:pPr>
            <a:endParaRPr lang="en-NZ" dirty="0"/>
          </a:p>
        </p:txBody>
      </p:sp>
    </p:spTree>
    <p:extLst>
      <p:ext uri="{BB962C8B-B14F-4D97-AF65-F5344CB8AC3E}">
        <p14:creationId xmlns:p14="http://schemas.microsoft.com/office/powerpoint/2010/main" val="2477464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atsukos\AppData\Local\Microsoft\Windows\Temporary Internet Files\Content.IE5\MRY1IHBJ\MP9004424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941168"/>
            <a:ext cx="1277888" cy="1916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NZ" dirty="0" smtClean="0"/>
              <a:t>Problems </a:t>
            </a:r>
            <a:endParaRPr lang="en-NZ" dirty="0"/>
          </a:p>
        </p:txBody>
      </p:sp>
      <p:sp>
        <p:nvSpPr>
          <p:cNvPr id="3" name="Content Placeholder 2"/>
          <p:cNvSpPr>
            <a:spLocks noGrp="1"/>
          </p:cNvSpPr>
          <p:nvPr>
            <p:ph idx="1"/>
          </p:nvPr>
        </p:nvSpPr>
        <p:spPr>
          <a:xfrm>
            <a:off x="467544" y="1628801"/>
            <a:ext cx="8229600" cy="4176464"/>
          </a:xfrm>
        </p:spPr>
        <p:txBody>
          <a:bodyPr>
            <a:normAutofit fontScale="92500" lnSpcReduction="20000"/>
          </a:bodyPr>
          <a:lstStyle/>
          <a:p>
            <a:pPr lvl="0">
              <a:spcBef>
                <a:spcPts val="1200"/>
              </a:spcBef>
              <a:buFont typeface="Wingdings" pitchFamily="2" charset="2"/>
              <a:buChar char="§"/>
            </a:pPr>
            <a:r>
              <a:rPr lang="en-NZ" dirty="0"/>
              <a:t>But such individualization is demanding on teachers’ time and management skills and it is impossible to accommodate combinations in all of these variables.</a:t>
            </a:r>
          </a:p>
          <a:p>
            <a:pPr>
              <a:spcBef>
                <a:spcPts val="1200"/>
              </a:spcBef>
              <a:buFont typeface="Wingdings" pitchFamily="2" charset="2"/>
              <a:buChar char="§"/>
            </a:pPr>
            <a:r>
              <a:rPr lang="en-NZ" dirty="0" smtClean="0"/>
              <a:t>An </a:t>
            </a:r>
            <a:r>
              <a:rPr lang="en-NZ" dirty="0"/>
              <a:t>inspection of modern language teaching text books also suggests that individualized instruction has had little impact. </a:t>
            </a:r>
            <a:endParaRPr lang="en-NZ" dirty="0" smtClean="0"/>
          </a:p>
          <a:p>
            <a:pPr>
              <a:spcBef>
                <a:spcPts val="1200"/>
              </a:spcBef>
              <a:buFont typeface="Wingdings" pitchFamily="2" charset="2"/>
              <a:buChar char="§"/>
            </a:pPr>
            <a:r>
              <a:rPr lang="en-NZ" dirty="0" smtClean="0"/>
              <a:t>By and large language pedagogy pays only lip service to the idea of individualized instruction in a classroom setting.</a:t>
            </a:r>
            <a:endParaRPr lang="en-NZ" dirty="0"/>
          </a:p>
        </p:txBody>
      </p:sp>
    </p:spTree>
    <p:extLst>
      <p:ext uri="{BB962C8B-B14F-4D97-AF65-F5344CB8AC3E}">
        <p14:creationId xmlns:p14="http://schemas.microsoft.com/office/powerpoint/2010/main" val="1111913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natsukos\AppData\Local\Microsoft\Windows\Temporary Internet Files\Content.IE5\7JB6E6CW\MP9004280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544399"/>
            <a:ext cx="3384376" cy="2268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dirty="0" smtClean="0"/>
              <a:t>The challenge</a:t>
            </a:r>
            <a:endParaRPr lang="en-NZ" dirty="0"/>
          </a:p>
        </p:txBody>
      </p:sp>
      <p:sp>
        <p:nvSpPr>
          <p:cNvPr id="3" name="Content Placeholder 2"/>
          <p:cNvSpPr>
            <a:spLocks noGrp="1"/>
          </p:cNvSpPr>
          <p:nvPr>
            <p:ph idx="1"/>
          </p:nvPr>
        </p:nvSpPr>
        <p:spPr/>
        <p:txBody>
          <a:bodyPr>
            <a:normAutofit/>
          </a:bodyPr>
          <a:lstStyle/>
          <a:p>
            <a:pPr marL="0" indent="0">
              <a:buNone/>
            </a:pPr>
            <a:r>
              <a:rPr lang="en-NZ" dirty="0" smtClean="0"/>
              <a:t>Perhaps the biggest </a:t>
            </a:r>
            <a:r>
              <a:rPr lang="en-NZ" dirty="0" smtClean="0"/>
              <a:t>challenge </a:t>
            </a:r>
            <a:r>
              <a:rPr lang="en-NZ" dirty="0" smtClean="0"/>
              <a:t>facing teachers is how to accommodate individual differences in their students.</a:t>
            </a:r>
          </a:p>
          <a:p>
            <a:pPr marL="0" indent="0">
              <a:buNone/>
            </a:pPr>
            <a:r>
              <a:rPr lang="en-NZ" dirty="0" smtClean="0"/>
              <a:t>The purpose of this talk is to:</a:t>
            </a:r>
          </a:p>
          <a:p>
            <a:pPr marL="514350" indent="-514350">
              <a:buAutoNum type="arabicPeriod"/>
            </a:pPr>
            <a:r>
              <a:rPr lang="en-NZ" dirty="0" smtClean="0"/>
              <a:t>Examine how learners differ</a:t>
            </a:r>
          </a:p>
          <a:p>
            <a:pPr marL="514350" indent="-514350">
              <a:buAutoNum type="arabicPeriod"/>
            </a:pPr>
            <a:r>
              <a:rPr lang="en-NZ" dirty="0" smtClean="0"/>
              <a:t>Consider the different ways in which teachers can take account these differences</a:t>
            </a:r>
          </a:p>
        </p:txBody>
      </p:sp>
    </p:spTree>
    <p:extLst>
      <p:ext uri="{BB962C8B-B14F-4D97-AF65-F5344CB8AC3E}">
        <p14:creationId xmlns:p14="http://schemas.microsoft.com/office/powerpoint/2010/main" val="2373602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982462"/>
          </a:xfrm>
        </p:spPr>
        <p:txBody>
          <a:bodyPr>
            <a:normAutofit fontScale="90000"/>
          </a:bodyPr>
          <a:lstStyle/>
          <a:p>
            <a:pPr>
              <a:lnSpc>
                <a:spcPct val="80000"/>
              </a:lnSpc>
            </a:pPr>
            <a:r>
              <a:rPr lang="en-NZ" dirty="0" smtClean="0"/>
              <a:t>Individualization outside </a:t>
            </a:r>
            <a:r>
              <a:rPr lang="en-NZ" dirty="0" smtClean="0"/>
              <a:t>the classroom – the Self-Access Centre</a:t>
            </a:r>
            <a:endParaRPr lang="en-NZ" dirty="0"/>
          </a:p>
        </p:txBody>
      </p:sp>
      <p:sp>
        <p:nvSpPr>
          <p:cNvPr id="3" name="Content Placeholder 2"/>
          <p:cNvSpPr>
            <a:spLocks noGrp="1"/>
          </p:cNvSpPr>
          <p:nvPr>
            <p:ph idx="1"/>
          </p:nvPr>
        </p:nvSpPr>
        <p:spPr>
          <a:xfrm>
            <a:off x="251520" y="1844824"/>
            <a:ext cx="6768752" cy="4104456"/>
          </a:xfrm>
        </p:spPr>
        <p:txBody>
          <a:bodyPr>
            <a:normAutofit fontScale="92500"/>
          </a:bodyPr>
          <a:lstStyle/>
          <a:p>
            <a:pPr marL="0" indent="0">
              <a:buNone/>
            </a:pPr>
            <a:r>
              <a:rPr lang="en-NZ" dirty="0" err="1" smtClean="0">
                <a:effectLst/>
              </a:rPr>
              <a:t>Cotterall</a:t>
            </a:r>
            <a:r>
              <a:rPr lang="en-NZ" dirty="0" smtClean="0">
                <a:effectLst/>
              </a:rPr>
              <a:t> and Reinders (2001):</a:t>
            </a:r>
          </a:p>
          <a:p>
            <a:pPr marL="0" indent="0">
              <a:spcBef>
                <a:spcPts val="1800"/>
              </a:spcBef>
              <a:buNone/>
            </a:pPr>
            <a:r>
              <a:rPr lang="en-NZ" dirty="0" smtClean="0">
                <a:effectLst/>
              </a:rPr>
              <a:t>“A Self Access Centre consists of a number of resources (in the form of materials, activities, and support</a:t>
            </a:r>
            <a:r>
              <a:rPr lang="en-NZ" dirty="0" smtClean="0">
                <a:effectLst/>
              </a:rPr>
              <a:t>), </a:t>
            </a:r>
            <a:r>
              <a:rPr lang="en-NZ" dirty="0" smtClean="0">
                <a:effectLst/>
              </a:rPr>
              <a:t>usually located in one place, </a:t>
            </a:r>
            <a:r>
              <a:rPr lang="en-NZ" dirty="0" smtClean="0">
                <a:effectLst/>
              </a:rPr>
              <a:t>designed </a:t>
            </a:r>
            <a:r>
              <a:rPr lang="en-NZ" dirty="0" smtClean="0">
                <a:effectLst/>
              </a:rPr>
              <a:t>to accommodate learners of different levels, styles, goals and interests. It aims at learner autonomy among its users”.(p. 24)</a:t>
            </a:r>
          </a:p>
          <a:p>
            <a:pPr marL="0" indent="0">
              <a:buNone/>
            </a:pPr>
            <a:endParaRPr lang="en-NZ" dirty="0"/>
          </a:p>
        </p:txBody>
      </p:sp>
      <p:pic>
        <p:nvPicPr>
          <p:cNvPr id="10242" name="Picture 2" descr="C:\Users\natsukos\AppData\Local\Microsoft\Windows\Temporary Internet Files\Content.IE5\MRY1IHBJ\MP9004022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7581" y="2060848"/>
            <a:ext cx="1865760" cy="3888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92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atsukos\AppData\Local\Microsoft\Windows\Temporary Internet Files\Content.IE5\MRY1IHBJ\MP9004424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5293" y="4907607"/>
            <a:ext cx="1277888" cy="1916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dirty="0" smtClean="0"/>
              <a:t>Problems</a:t>
            </a:r>
            <a:endParaRPr lang="en-NZ" dirty="0"/>
          </a:p>
        </p:txBody>
      </p:sp>
      <p:sp>
        <p:nvSpPr>
          <p:cNvPr id="3" name="Content Placeholder 2"/>
          <p:cNvSpPr>
            <a:spLocks noGrp="1"/>
          </p:cNvSpPr>
          <p:nvPr>
            <p:ph idx="1"/>
          </p:nvPr>
        </p:nvSpPr>
        <p:spPr>
          <a:xfrm>
            <a:off x="395536" y="1556792"/>
            <a:ext cx="8208912" cy="4486808"/>
          </a:xfrm>
        </p:spPr>
        <p:txBody>
          <a:bodyPr>
            <a:normAutofit fontScale="92500" lnSpcReduction="20000"/>
          </a:bodyPr>
          <a:lstStyle/>
          <a:p>
            <a:pPr>
              <a:spcBef>
                <a:spcPts val="1800"/>
              </a:spcBef>
              <a:buFont typeface="Wingdings" pitchFamily="2" charset="2"/>
              <a:buChar char="§"/>
            </a:pPr>
            <a:r>
              <a:rPr lang="en-NZ" dirty="0" smtClean="0"/>
              <a:t>Learner factors </a:t>
            </a:r>
            <a:r>
              <a:rPr lang="en-NZ" dirty="0"/>
              <a:t>receive </a:t>
            </a:r>
            <a:r>
              <a:rPr lang="en-NZ" dirty="0" smtClean="0"/>
              <a:t>little </a:t>
            </a:r>
            <a:r>
              <a:rPr lang="en-NZ" dirty="0"/>
              <a:t>attention </a:t>
            </a:r>
            <a:r>
              <a:rPr lang="en-NZ" dirty="0" smtClean="0"/>
              <a:t>when setting </a:t>
            </a:r>
            <a:r>
              <a:rPr lang="en-NZ" dirty="0"/>
              <a:t>up a centre. </a:t>
            </a:r>
            <a:r>
              <a:rPr lang="en-NZ" dirty="0" smtClean="0"/>
              <a:t>Instead  the focus is on providing learners with learning </a:t>
            </a:r>
            <a:r>
              <a:rPr lang="en-NZ" dirty="0"/>
              <a:t>materials appropriate </a:t>
            </a:r>
            <a:r>
              <a:rPr lang="en-NZ" dirty="0" smtClean="0"/>
              <a:t>to their needs and </a:t>
            </a:r>
            <a:r>
              <a:rPr lang="en-NZ" dirty="0"/>
              <a:t>proficiency </a:t>
            </a:r>
            <a:r>
              <a:rPr lang="en-NZ" dirty="0" smtClean="0"/>
              <a:t>levels. </a:t>
            </a:r>
          </a:p>
          <a:p>
            <a:pPr>
              <a:spcBef>
                <a:spcPts val="1800"/>
              </a:spcBef>
              <a:buFont typeface="Wingdings" pitchFamily="2" charset="2"/>
              <a:buChar char="§"/>
            </a:pPr>
            <a:r>
              <a:rPr lang="en-NZ" dirty="0" smtClean="0"/>
              <a:t>Reinders </a:t>
            </a:r>
            <a:r>
              <a:rPr lang="en-NZ" dirty="0"/>
              <a:t>(2012) </a:t>
            </a:r>
            <a:r>
              <a:rPr lang="en-NZ" dirty="0" smtClean="0"/>
              <a:t>––‘</a:t>
            </a:r>
            <a:r>
              <a:rPr lang="en-NZ" dirty="0"/>
              <a:t>there is no clear focus on the individual’ (p. </a:t>
            </a:r>
            <a:r>
              <a:rPr lang="en-NZ" dirty="0" smtClean="0"/>
              <a:t>3). </a:t>
            </a:r>
          </a:p>
          <a:p>
            <a:pPr>
              <a:spcBef>
                <a:spcPts val="1800"/>
              </a:spcBef>
              <a:buFont typeface="Wingdings" pitchFamily="2" charset="2"/>
              <a:buChar char="§"/>
            </a:pPr>
            <a:r>
              <a:rPr lang="en-NZ" dirty="0" smtClean="0"/>
              <a:t>He argued </a:t>
            </a:r>
            <a:r>
              <a:rPr lang="en-NZ" dirty="0"/>
              <a:t>that there was in fact less need for ‘walled gardens’ these days as learners are able to connect with multiple resources </a:t>
            </a:r>
            <a:r>
              <a:rPr lang="en-NZ" dirty="0" smtClean="0"/>
              <a:t>via </a:t>
            </a:r>
            <a:r>
              <a:rPr lang="en-NZ" dirty="0"/>
              <a:t>the world-wide web in entirely individual ways. </a:t>
            </a:r>
          </a:p>
        </p:txBody>
      </p:sp>
    </p:spTree>
    <p:extLst>
      <p:ext uri="{BB962C8B-B14F-4D97-AF65-F5344CB8AC3E}">
        <p14:creationId xmlns:p14="http://schemas.microsoft.com/office/powerpoint/2010/main" val="910006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pPr>
            <a:r>
              <a:rPr lang="en-NZ" dirty="0" smtClean="0"/>
              <a:t>Catering for individual differences(3): Learner Training</a:t>
            </a:r>
            <a:endParaRPr lang="en-NZ" dirty="0"/>
          </a:p>
        </p:txBody>
      </p:sp>
      <p:sp>
        <p:nvSpPr>
          <p:cNvPr id="3" name="Content Placeholder 2"/>
          <p:cNvSpPr>
            <a:spLocks noGrp="1"/>
          </p:cNvSpPr>
          <p:nvPr>
            <p:ph idx="1"/>
          </p:nvPr>
        </p:nvSpPr>
        <p:spPr>
          <a:xfrm>
            <a:off x="457200" y="1600201"/>
            <a:ext cx="8435280" cy="4525963"/>
          </a:xfrm>
        </p:spPr>
        <p:txBody>
          <a:bodyPr>
            <a:normAutofit/>
          </a:bodyPr>
          <a:lstStyle/>
          <a:p>
            <a:pPr marL="0" indent="0">
              <a:buNone/>
            </a:pPr>
            <a:r>
              <a:rPr lang="en-NZ" dirty="0" smtClean="0"/>
              <a:t>The aim of learner training is to enable learners to make the most of their learning opportunities.</a:t>
            </a:r>
          </a:p>
          <a:p>
            <a:pPr marL="0" indent="0">
              <a:buNone/>
            </a:pPr>
            <a:r>
              <a:rPr lang="en-NZ" dirty="0" smtClean="0"/>
              <a:t>Two approaches:</a:t>
            </a:r>
          </a:p>
          <a:p>
            <a:pPr marL="514350" indent="-514350">
              <a:buAutoNum type="arabicPeriod"/>
            </a:pPr>
            <a:r>
              <a:rPr lang="en-NZ" b="1" dirty="0" smtClean="0"/>
              <a:t>strategy-training</a:t>
            </a:r>
            <a:r>
              <a:rPr lang="en-NZ" dirty="0" smtClean="0"/>
              <a:t> to equip students with effective ways of learning </a:t>
            </a:r>
          </a:p>
          <a:p>
            <a:pPr marL="514350" indent="-514350">
              <a:buAutoNum type="arabicPeriod"/>
            </a:pPr>
            <a:r>
              <a:rPr lang="en-NZ" b="1" dirty="0" smtClean="0"/>
              <a:t>awareness-raising activities </a:t>
            </a:r>
            <a:r>
              <a:rPr lang="en-NZ" dirty="0" smtClean="0"/>
              <a:t>aimed at making learners </a:t>
            </a:r>
            <a:r>
              <a:rPr lang="en-NZ" dirty="0"/>
              <a:t>aware of their own preferred ways of learning and of alternatives.</a:t>
            </a:r>
            <a:endParaRPr lang="en-NZ" dirty="0" smtClean="0"/>
          </a:p>
          <a:p>
            <a:pPr marL="0" indent="0">
              <a:buNone/>
            </a:pPr>
            <a:endParaRPr lang="en-NZ" dirty="0"/>
          </a:p>
        </p:txBody>
      </p:sp>
    </p:spTree>
    <p:extLst>
      <p:ext uri="{BB962C8B-B14F-4D97-AF65-F5344CB8AC3E}">
        <p14:creationId xmlns:p14="http://schemas.microsoft.com/office/powerpoint/2010/main" val="3507598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Strategy training</a:t>
            </a:r>
            <a:endParaRPr lang="en-NZ" dirty="0"/>
          </a:p>
        </p:txBody>
      </p:sp>
      <p:sp>
        <p:nvSpPr>
          <p:cNvPr id="3" name="Content Placeholder 2"/>
          <p:cNvSpPr>
            <a:spLocks noGrp="1"/>
          </p:cNvSpPr>
          <p:nvPr>
            <p:ph idx="1"/>
          </p:nvPr>
        </p:nvSpPr>
        <p:spPr>
          <a:xfrm>
            <a:off x="457200" y="1412776"/>
            <a:ext cx="8229600" cy="5184576"/>
          </a:xfrm>
        </p:spPr>
        <p:txBody>
          <a:bodyPr>
            <a:normAutofit fontScale="92500" lnSpcReduction="10000"/>
          </a:bodyPr>
          <a:lstStyle/>
          <a:p>
            <a:pPr marL="0" indent="0">
              <a:spcBef>
                <a:spcPts val="1200"/>
              </a:spcBef>
              <a:buNone/>
            </a:pPr>
            <a:r>
              <a:rPr lang="en-NZ" dirty="0" smtClean="0"/>
              <a:t>Cohen (2003) defined strategy training as involving:</a:t>
            </a:r>
          </a:p>
          <a:p>
            <a:pPr marL="714375" indent="-447675">
              <a:spcBef>
                <a:spcPts val="1200"/>
              </a:spcBef>
              <a:buAutoNum type="arabicPeriod"/>
            </a:pPr>
            <a:r>
              <a:rPr lang="en-NZ" b="1" dirty="0" smtClean="0"/>
              <a:t>explicit instruction </a:t>
            </a:r>
            <a:r>
              <a:rPr lang="en-NZ" dirty="0" smtClean="0"/>
              <a:t>(i.e. the teacher explains how, when and why to use certain strategies and also models their use)</a:t>
            </a:r>
          </a:p>
          <a:p>
            <a:pPr marL="714375" indent="-447675">
              <a:spcBef>
                <a:spcPts val="1200"/>
              </a:spcBef>
              <a:buFont typeface="Arial" pitchFamily="34" charset="0"/>
              <a:buAutoNum type="arabicPeriod"/>
            </a:pPr>
            <a:r>
              <a:rPr lang="en-NZ" b="1" dirty="0" smtClean="0"/>
              <a:t>practice</a:t>
            </a:r>
            <a:r>
              <a:rPr lang="en-NZ" dirty="0" smtClean="0"/>
              <a:t> (learners </a:t>
            </a:r>
            <a:r>
              <a:rPr lang="en-NZ" dirty="0"/>
              <a:t>are given the opportunity try out of the strategies in a variety of </a:t>
            </a:r>
            <a:r>
              <a:rPr lang="en-NZ" dirty="0" smtClean="0"/>
              <a:t>tasks).</a:t>
            </a:r>
            <a:endParaRPr lang="en-NZ" dirty="0"/>
          </a:p>
          <a:p>
            <a:pPr marL="0" indent="0">
              <a:spcBef>
                <a:spcPts val="1200"/>
              </a:spcBef>
              <a:buNone/>
            </a:pPr>
            <a:r>
              <a:rPr lang="en-NZ" dirty="0" smtClean="0"/>
              <a:t>Learner training is frequently endorsed by teacher educators and many text books now include some form of strategy by systematically incorporating  learning-how-to-learn tasks into normal teaching activities. </a:t>
            </a:r>
          </a:p>
          <a:p>
            <a:pPr marL="514350" indent="-514350">
              <a:spcBef>
                <a:spcPts val="1200"/>
              </a:spcBef>
              <a:buAutoNum type="arabicPeriod"/>
            </a:pPr>
            <a:endParaRPr lang="en-NZ" dirty="0" smtClean="0"/>
          </a:p>
        </p:txBody>
      </p:sp>
    </p:spTree>
    <p:extLst>
      <p:ext uri="{BB962C8B-B14F-4D97-AF65-F5344CB8AC3E}">
        <p14:creationId xmlns:p14="http://schemas.microsoft.com/office/powerpoint/2010/main" val="3696058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Problems</a:t>
            </a:r>
            <a:endParaRPr lang="en-NZ" dirty="0"/>
          </a:p>
        </p:txBody>
      </p:sp>
      <p:sp>
        <p:nvSpPr>
          <p:cNvPr id="3" name="Content Placeholder 2"/>
          <p:cNvSpPr>
            <a:spLocks noGrp="1"/>
          </p:cNvSpPr>
          <p:nvPr>
            <p:ph idx="1"/>
          </p:nvPr>
        </p:nvSpPr>
        <p:spPr>
          <a:xfrm>
            <a:off x="467544" y="1700808"/>
            <a:ext cx="8229600" cy="4625991"/>
          </a:xfrm>
        </p:spPr>
        <p:txBody>
          <a:bodyPr>
            <a:normAutofit fontScale="92500" lnSpcReduction="20000"/>
          </a:bodyPr>
          <a:lstStyle/>
          <a:p>
            <a:pPr>
              <a:spcBef>
                <a:spcPts val="1800"/>
              </a:spcBef>
              <a:buFont typeface="Wingdings" pitchFamily="2" charset="2"/>
              <a:buChar char="§"/>
            </a:pPr>
            <a:r>
              <a:rPr lang="en-US" dirty="0" smtClean="0"/>
              <a:t>Doubtful whether there </a:t>
            </a:r>
            <a:r>
              <a:rPr lang="en-US" dirty="0"/>
              <a:t>is a common set of strategies that </a:t>
            </a:r>
            <a:r>
              <a:rPr lang="en-US" dirty="0" smtClean="0"/>
              <a:t>are effective for all learners.</a:t>
            </a:r>
          </a:p>
          <a:p>
            <a:pPr>
              <a:spcBef>
                <a:spcPts val="1800"/>
              </a:spcBef>
              <a:buFont typeface="Wingdings" pitchFamily="2" charset="2"/>
              <a:buChar char="§"/>
            </a:pPr>
            <a:r>
              <a:rPr lang="en-NZ" dirty="0" err="1" smtClean="0"/>
              <a:t>Macaro</a:t>
            </a:r>
            <a:r>
              <a:rPr lang="en-NZ" dirty="0" smtClean="0"/>
              <a:t> </a:t>
            </a:r>
            <a:r>
              <a:rPr lang="en-NZ" dirty="0"/>
              <a:t>(2006) </a:t>
            </a:r>
            <a:r>
              <a:rPr lang="en-NZ" dirty="0" smtClean="0"/>
              <a:t>–– very </a:t>
            </a:r>
            <a:r>
              <a:rPr lang="en-NZ" dirty="0"/>
              <a:t>difficult to reach any firm conclusions regarding the effectiveness of training learners to use specific strategies.  In other words, it is not clear what strategies the training should focus on or whether training the use of them actually improves learning</a:t>
            </a:r>
            <a:r>
              <a:rPr lang="en-NZ" dirty="0" smtClean="0"/>
              <a:t>.</a:t>
            </a:r>
          </a:p>
          <a:p>
            <a:pPr>
              <a:spcBef>
                <a:spcPts val="1800"/>
              </a:spcBef>
              <a:buFont typeface="Wingdings" pitchFamily="2" charset="2"/>
              <a:buChar char="§"/>
            </a:pPr>
            <a:r>
              <a:rPr lang="en-NZ" dirty="0" err="1" smtClean="0"/>
              <a:t>Plonsky’s</a:t>
            </a:r>
            <a:r>
              <a:rPr lang="en-NZ" dirty="0" smtClean="0"/>
              <a:t> (2011) meta-analysis of strategy instruction </a:t>
            </a:r>
            <a:r>
              <a:rPr lang="en-NZ" dirty="0" smtClean="0"/>
              <a:t>studies indicated that it is effective  </a:t>
            </a:r>
            <a:endParaRPr lang="en-NZ" dirty="0" smtClean="0"/>
          </a:p>
          <a:p>
            <a:pPr>
              <a:spcBef>
                <a:spcPts val="1800"/>
              </a:spcBef>
              <a:buFont typeface="Wingdings" pitchFamily="2" charset="2"/>
              <a:buChar char="§"/>
            </a:pPr>
            <a:endParaRPr lang="en-NZ" dirty="0"/>
          </a:p>
        </p:txBody>
      </p:sp>
      <p:pic>
        <p:nvPicPr>
          <p:cNvPr id="11266" name="Picture 2" descr="C:\Users\natsukos\AppData\Local\Microsoft\Windows\Temporary Internet Files\Content.IE5\MRY1IHBJ\MP9004424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4797152"/>
            <a:ext cx="845840" cy="1916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64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Making strategy instruction effective</a:t>
            </a:r>
            <a:endParaRPr lang="en-NZ" dirty="0"/>
          </a:p>
        </p:txBody>
      </p:sp>
      <p:sp>
        <p:nvSpPr>
          <p:cNvPr id="3" name="Content Placeholder 2"/>
          <p:cNvSpPr>
            <a:spLocks noGrp="1"/>
          </p:cNvSpPr>
          <p:nvPr>
            <p:ph idx="1"/>
          </p:nvPr>
        </p:nvSpPr>
        <p:spPr>
          <a:xfrm>
            <a:off x="457200" y="1500175"/>
            <a:ext cx="8229600" cy="5025169"/>
          </a:xfrm>
        </p:spPr>
        <p:txBody>
          <a:bodyPr>
            <a:normAutofit fontScale="92500" lnSpcReduction="20000"/>
          </a:bodyPr>
          <a:lstStyle/>
          <a:p>
            <a:pPr marL="0" indent="0">
              <a:spcBef>
                <a:spcPts val="1200"/>
              </a:spcBef>
              <a:buNone/>
            </a:pPr>
            <a:r>
              <a:rPr lang="en-NZ" dirty="0" smtClean="0"/>
              <a:t>Two </a:t>
            </a:r>
            <a:r>
              <a:rPr lang="en-NZ" dirty="0"/>
              <a:t>ways in which strategy training can be </a:t>
            </a:r>
            <a:r>
              <a:rPr lang="en-NZ" dirty="0" smtClean="0"/>
              <a:t>made effective:</a:t>
            </a:r>
          </a:p>
          <a:p>
            <a:pPr marL="514350" indent="-514350">
              <a:spcBef>
                <a:spcPts val="1200"/>
              </a:spcBef>
              <a:buAutoNum type="arabicPeriod"/>
            </a:pPr>
            <a:r>
              <a:rPr lang="en-NZ" dirty="0" smtClean="0"/>
              <a:t>Training is provided in the use of a specific strategy (e.g. monitoring)</a:t>
            </a:r>
          </a:p>
          <a:p>
            <a:pPr marL="514350" indent="-514350">
              <a:spcBef>
                <a:spcPts val="1200"/>
              </a:spcBef>
              <a:buAutoNum type="arabicPeriod"/>
            </a:pPr>
            <a:r>
              <a:rPr lang="en-NZ" dirty="0" smtClean="0"/>
              <a:t>Use of the strategy needs to be incorporated into a </a:t>
            </a:r>
            <a:r>
              <a:rPr lang="en-NZ" dirty="0"/>
              <a:t>specific language learning activity (e.g. the performance of a particular communicative task</a:t>
            </a:r>
            <a:r>
              <a:rPr lang="en-NZ" dirty="0" smtClean="0"/>
              <a:t>).</a:t>
            </a:r>
          </a:p>
          <a:p>
            <a:pPr marL="514350" indent="-514350">
              <a:spcBef>
                <a:spcPts val="1200"/>
              </a:spcBef>
              <a:buAutoNum type="arabicPeriod"/>
            </a:pPr>
            <a:r>
              <a:rPr lang="en-NZ" dirty="0" smtClean="0"/>
              <a:t>Learners </a:t>
            </a:r>
            <a:r>
              <a:rPr lang="en-NZ" dirty="0"/>
              <a:t>need to verbalize the strategy as they </a:t>
            </a:r>
            <a:r>
              <a:rPr lang="en-NZ" dirty="0" smtClean="0"/>
              <a:t>perform the activity.  </a:t>
            </a:r>
            <a:r>
              <a:rPr lang="en-NZ" dirty="0"/>
              <a:t>It is through the process of verbalisation that </a:t>
            </a:r>
            <a:r>
              <a:rPr lang="en-NZ" dirty="0" smtClean="0"/>
              <a:t>learners </a:t>
            </a:r>
            <a:r>
              <a:rPr lang="en-NZ" dirty="0"/>
              <a:t>achieve </a:t>
            </a:r>
            <a:r>
              <a:rPr lang="en-NZ" dirty="0" smtClean="0"/>
              <a:t>self-regulation in the use of the strategy.</a:t>
            </a:r>
          </a:p>
          <a:p>
            <a:pPr marL="0" indent="0">
              <a:spcBef>
                <a:spcPts val="1200"/>
              </a:spcBef>
              <a:buNone/>
            </a:pPr>
            <a:endParaRPr lang="en-NZ" dirty="0"/>
          </a:p>
        </p:txBody>
      </p:sp>
    </p:spTree>
    <p:extLst>
      <p:ext uri="{BB962C8B-B14F-4D97-AF65-F5344CB8AC3E}">
        <p14:creationId xmlns:p14="http://schemas.microsoft.com/office/powerpoint/2010/main" val="3346167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Holunga’s</a:t>
            </a:r>
            <a:r>
              <a:rPr lang="en-NZ" dirty="0" smtClean="0"/>
              <a:t> (1995) study</a:t>
            </a:r>
            <a:endParaRPr lang="en-NZ" dirty="0"/>
          </a:p>
        </p:txBody>
      </p:sp>
      <p:sp>
        <p:nvSpPr>
          <p:cNvPr id="3" name="Content Placeholder 2"/>
          <p:cNvSpPr>
            <a:spLocks noGrp="1"/>
          </p:cNvSpPr>
          <p:nvPr>
            <p:ph idx="1"/>
          </p:nvPr>
        </p:nvSpPr>
        <p:spPr>
          <a:xfrm>
            <a:off x="467544" y="1803748"/>
            <a:ext cx="8229600" cy="5040560"/>
          </a:xfrm>
        </p:spPr>
        <p:txBody>
          <a:bodyPr>
            <a:normAutofit fontScale="85000" lnSpcReduction="20000"/>
          </a:bodyPr>
          <a:lstStyle/>
          <a:p>
            <a:pPr marL="447675" indent="-447675">
              <a:spcBef>
                <a:spcPts val="1800"/>
              </a:spcBef>
              <a:buNone/>
            </a:pPr>
            <a:r>
              <a:rPr lang="en-NZ" dirty="0" smtClean="0"/>
              <a:t>S:  I choose </a:t>
            </a:r>
            <a:r>
              <a:rPr lang="en-NZ" dirty="0" err="1" smtClean="0"/>
              <a:t>Smit</a:t>
            </a:r>
            <a:r>
              <a:rPr lang="en-NZ" dirty="0" smtClean="0"/>
              <a:t> because he need it. No … it’s conditional. I would give </a:t>
            </a:r>
            <a:r>
              <a:rPr lang="en-NZ" dirty="0" err="1" smtClean="0"/>
              <a:t>Smit</a:t>
            </a:r>
            <a:r>
              <a:rPr lang="en-NZ" dirty="0" smtClean="0"/>
              <a:t> … I would choose </a:t>
            </a:r>
            <a:r>
              <a:rPr lang="en-NZ" dirty="0" err="1" smtClean="0"/>
              <a:t>Smit</a:t>
            </a:r>
            <a:r>
              <a:rPr lang="en-NZ" dirty="0" smtClean="0"/>
              <a:t> because he need the money. Right I WOULD give …</a:t>
            </a:r>
          </a:p>
          <a:p>
            <a:pPr marL="447675" indent="-447675">
              <a:spcBef>
                <a:spcPts val="1800"/>
              </a:spcBef>
              <a:buNone/>
            </a:pPr>
            <a:r>
              <a:rPr lang="en-NZ" dirty="0" smtClean="0"/>
              <a:t>T:  Needs it.</a:t>
            </a:r>
          </a:p>
          <a:p>
            <a:pPr marL="447675" indent="-447675">
              <a:spcBef>
                <a:spcPts val="1800"/>
              </a:spcBef>
              <a:buNone/>
            </a:pPr>
            <a:r>
              <a:rPr lang="en-NZ" dirty="0" smtClean="0"/>
              <a:t>S:  Yes, because he need it.</a:t>
            </a:r>
          </a:p>
          <a:p>
            <a:pPr marL="447675" indent="-447675">
              <a:spcBef>
                <a:spcPts val="1800"/>
              </a:spcBef>
              <a:buNone/>
            </a:pPr>
            <a:r>
              <a:rPr lang="en-NZ" dirty="0" smtClean="0"/>
              <a:t>T:  Yes, but no. He needs. ‘s’, you forgot ‘s’. He needs.</a:t>
            </a:r>
          </a:p>
          <a:p>
            <a:pPr marL="447675" indent="-447675">
              <a:spcBef>
                <a:spcPts val="1800"/>
              </a:spcBef>
              <a:buNone/>
            </a:pPr>
            <a:r>
              <a:rPr lang="en-NZ" dirty="0" smtClean="0"/>
              <a:t>S:  Did I? Let me listen to the tape (Listens to the tape). Yes … yes. He needs. I have a problem with ‘s’. I paying so much attention to conditionals I can’t remember ‘s’ … Maybe a good idea to listen to tape after we each talk.</a:t>
            </a:r>
          </a:p>
          <a:p>
            <a:pPr marL="0" indent="0">
              <a:buNone/>
            </a:pPr>
            <a:endParaRPr lang="en-NZ" dirty="0"/>
          </a:p>
        </p:txBody>
      </p:sp>
    </p:spTree>
    <p:extLst>
      <p:ext uri="{BB962C8B-B14F-4D97-AF65-F5344CB8AC3E}">
        <p14:creationId xmlns:p14="http://schemas.microsoft.com/office/powerpoint/2010/main" val="1340312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Awareness-raising</a:t>
            </a:r>
            <a:endParaRPr lang="en-NZ" dirty="0"/>
          </a:p>
        </p:txBody>
      </p:sp>
      <p:sp>
        <p:nvSpPr>
          <p:cNvPr id="3" name="Content Placeholder 2"/>
          <p:cNvSpPr>
            <a:spLocks noGrp="1"/>
          </p:cNvSpPr>
          <p:nvPr>
            <p:ph idx="1"/>
          </p:nvPr>
        </p:nvSpPr>
        <p:spPr>
          <a:xfrm>
            <a:off x="467544" y="1700808"/>
            <a:ext cx="8229600" cy="4625991"/>
          </a:xfrm>
        </p:spPr>
        <p:txBody>
          <a:bodyPr>
            <a:normAutofit fontScale="85000" lnSpcReduction="10000"/>
          </a:bodyPr>
          <a:lstStyle/>
          <a:p>
            <a:pPr>
              <a:spcBef>
                <a:spcPts val="1800"/>
              </a:spcBef>
              <a:buFont typeface="Wingdings" pitchFamily="2" charset="2"/>
              <a:buChar char="Ø"/>
            </a:pPr>
            <a:r>
              <a:rPr lang="en-NZ" dirty="0"/>
              <a:t>Awareness-raising activities consist of various kinds of tasks designed to both help learners make explicit their own beliefs and preferred strategies and also to expose them to </a:t>
            </a:r>
            <a:r>
              <a:rPr lang="en-NZ" dirty="0" smtClean="0"/>
              <a:t>alternatives </a:t>
            </a:r>
            <a:r>
              <a:rPr lang="en-NZ" dirty="0"/>
              <a:t>(e.g. Ellis and Sinclair, 1989</a:t>
            </a:r>
            <a:r>
              <a:rPr lang="en-NZ" dirty="0" smtClean="0"/>
              <a:t>).</a:t>
            </a:r>
          </a:p>
          <a:p>
            <a:pPr>
              <a:spcBef>
                <a:spcPts val="1800"/>
              </a:spcBef>
              <a:buFont typeface="Wingdings" pitchFamily="2" charset="2"/>
              <a:buChar char="Ø"/>
            </a:pPr>
            <a:r>
              <a:rPr lang="en-NZ" dirty="0"/>
              <a:t>The aim is not to induce immediate change in strategic behaviour but to encourage learners to reflect on their beliefs and learning behaviours. </a:t>
            </a:r>
            <a:endParaRPr lang="en-NZ" dirty="0" smtClean="0"/>
          </a:p>
          <a:p>
            <a:pPr>
              <a:spcBef>
                <a:spcPts val="1800"/>
              </a:spcBef>
              <a:buFont typeface="Wingdings" pitchFamily="2" charset="2"/>
              <a:buChar char="Ø"/>
            </a:pPr>
            <a:r>
              <a:rPr lang="en-NZ" dirty="0"/>
              <a:t>However, </a:t>
            </a:r>
            <a:r>
              <a:rPr lang="en-NZ" dirty="0" smtClean="0"/>
              <a:t>awareness-raising is unlikely to have an immediate effect on learning and as </a:t>
            </a:r>
            <a:r>
              <a:rPr lang="en-NZ" dirty="0"/>
              <a:t>with strategy training, there is only limited evidence that it effective.</a:t>
            </a:r>
            <a:r>
              <a:rPr lang="en-NZ" dirty="0" smtClean="0"/>
              <a:t> </a:t>
            </a:r>
            <a:endParaRPr lang="en-NZ" dirty="0"/>
          </a:p>
        </p:txBody>
      </p:sp>
    </p:spTree>
    <p:extLst>
      <p:ext uri="{BB962C8B-B14F-4D97-AF65-F5344CB8AC3E}">
        <p14:creationId xmlns:p14="http://schemas.microsoft.com/office/powerpoint/2010/main" val="426539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pPr>
            <a:r>
              <a:rPr lang="en-NZ" dirty="0" smtClean="0"/>
              <a:t>Catering for individual differences(4): Receptivity</a:t>
            </a:r>
            <a:endParaRPr lang="en-NZ" dirty="0"/>
          </a:p>
        </p:txBody>
      </p:sp>
      <p:sp>
        <p:nvSpPr>
          <p:cNvPr id="3" name="Content Placeholder 2"/>
          <p:cNvSpPr>
            <a:spLocks noGrp="1"/>
          </p:cNvSpPr>
          <p:nvPr>
            <p:ph idx="1"/>
          </p:nvPr>
        </p:nvSpPr>
        <p:spPr>
          <a:xfrm>
            <a:off x="467544" y="1772816"/>
            <a:ext cx="8229600" cy="3384376"/>
          </a:xfrm>
        </p:spPr>
        <p:txBody>
          <a:bodyPr>
            <a:normAutofit lnSpcReduction="10000"/>
          </a:bodyPr>
          <a:lstStyle/>
          <a:p>
            <a:pPr marL="0" indent="0">
              <a:buNone/>
            </a:pPr>
            <a:r>
              <a:rPr lang="en-NZ" dirty="0" err="1" smtClean="0"/>
              <a:t>Allwright</a:t>
            </a:r>
            <a:r>
              <a:rPr lang="en-NZ" dirty="0" smtClean="0"/>
              <a:t> </a:t>
            </a:r>
            <a:r>
              <a:rPr lang="en-NZ" dirty="0"/>
              <a:t>and Bailey (1991) define receptivity as ‘a state of mind, whether permanent or temporary, that is open to the experience of becoming a speaker of another language’ and defensiveness as ‘the state of mind of feeling threatened by the experience and therefore needing to set up defences against it’ (p. 157). </a:t>
            </a:r>
          </a:p>
        </p:txBody>
      </p:sp>
      <p:pic>
        <p:nvPicPr>
          <p:cNvPr id="12290" name="Picture 2" descr="C:\Users\natsukos\AppData\Local\Microsoft\Windows\Temporary Internet Files\Content.IE5\7JB6E6CW\MP9001788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013176"/>
            <a:ext cx="2620888" cy="1742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74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748464" cy="785818"/>
          </a:xfrm>
        </p:spPr>
        <p:txBody>
          <a:bodyPr>
            <a:normAutofit fontScale="90000"/>
          </a:bodyPr>
          <a:lstStyle/>
          <a:p>
            <a:pPr>
              <a:lnSpc>
                <a:spcPct val="80000"/>
              </a:lnSpc>
            </a:pPr>
            <a:r>
              <a:rPr lang="en-NZ" dirty="0" smtClean="0"/>
              <a:t>Key factors in receptivity and defensiveness</a:t>
            </a:r>
            <a:endParaRPr lang="en-NZ" dirty="0"/>
          </a:p>
        </p:txBody>
      </p:sp>
      <p:sp>
        <p:nvSpPr>
          <p:cNvPr id="3" name="Content Placeholder 2"/>
          <p:cNvSpPr>
            <a:spLocks noGrp="1"/>
          </p:cNvSpPr>
          <p:nvPr>
            <p:ph idx="1"/>
          </p:nvPr>
        </p:nvSpPr>
        <p:spPr>
          <a:xfrm>
            <a:off x="467544" y="1772816"/>
            <a:ext cx="8229600" cy="4608512"/>
          </a:xfrm>
        </p:spPr>
        <p:txBody>
          <a:bodyPr>
            <a:normAutofit fontScale="92500" lnSpcReduction="20000"/>
          </a:bodyPr>
          <a:lstStyle/>
          <a:p>
            <a:pPr marL="514350" indent="-514350">
              <a:spcBef>
                <a:spcPts val="1800"/>
              </a:spcBef>
              <a:buAutoNum type="arabicPeriod"/>
            </a:pPr>
            <a:r>
              <a:rPr lang="en-NZ" b="1" dirty="0" smtClean="0"/>
              <a:t>Motivation</a:t>
            </a:r>
            <a:r>
              <a:rPr lang="en-NZ" dirty="0" smtClean="0"/>
              <a:t> –– </a:t>
            </a:r>
            <a:r>
              <a:rPr lang="en-NZ" dirty="0"/>
              <a:t>Hall (2011) suggests that the most fundamental issue facing teachers is </a:t>
            </a:r>
            <a:r>
              <a:rPr lang="en-NZ" dirty="0" smtClean="0"/>
              <a:t>how to </a:t>
            </a:r>
            <a:r>
              <a:rPr lang="en-NZ" dirty="0"/>
              <a:t>motivate </a:t>
            </a:r>
            <a:r>
              <a:rPr lang="en-NZ" dirty="0" smtClean="0"/>
              <a:t>students</a:t>
            </a:r>
            <a:r>
              <a:rPr lang="en-NZ" dirty="0"/>
              <a:t>. </a:t>
            </a:r>
            <a:endParaRPr lang="en-NZ" dirty="0" smtClean="0"/>
          </a:p>
          <a:p>
            <a:pPr marL="514350" indent="-514350">
              <a:spcBef>
                <a:spcPts val="1800"/>
              </a:spcBef>
              <a:buAutoNum type="arabicPeriod"/>
            </a:pPr>
            <a:r>
              <a:rPr lang="en-NZ" b="1" dirty="0" smtClean="0"/>
              <a:t>Anxiety</a:t>
            </a:r>
            <a:r>
              <a:rPr lang="en-NZ" dirty="0" smtClean="0"/>
              <a:t> –– three </a:t>
            </a:r>
            <a:r>
              <a:rPr lang="en-NZ" dirty="0"/>
              <a:t>major sources of </a:t>
            </a:r>
            <a:r>
              <a:rPr lang="en-NZ" dirty="0" smtClean="0"/>
              <a:t>anxiety:  apprehensiveness </a:t>
            </a:r>
            <a:r>
              <a:rPr lang="en-NZ" dirty="0"/>
              <a:t>about communicating in the L2 in front of the whole class, competitiveness (i.e. the negative self-evaluation that arises when learners consider themselves less successful learners than their classmates) and language tests </a:t>
            </a:r>
            <a:r>
              <a:rPr lang="en-US" dirty="0"/>
              <a:t>(</a:t>
            </a:r>
            <a:r>
              <a:rPr lang="en-US" dirty="0" err="1"/>
              <a:t>Horwitz</a:t>
            </a:r>
            <a:r>
              <a:rPr lang="en-US" dirty="0"/>
              <a:t>, </a:t>
            </a:r>
            <a:r>
              <a:rPr lang="en-US" dirty="0" err="1"/>
              <a:t>Horwitz</a:t>
            </a:r>
            <a:r>
              <a:rPr lang="en-US" dirty="0"/>
              <a:t> and Cope 1986</a:t>
            </a:r>
            <a:r>
              <a:rPr lang="en-US" dirty="0" smtClean="0"/>
              <a:t>)</a:t>
            </a:r>
            <a:r>
              <a:rPr lang="en-NZ" dirty="0"/>
              <a:t> </a:t>
            </a:r>
            <a:r>
              <a:rPr lang="en-NZ" dirty="0" smtClean="0"/>
              <a:t>– humanistic language teaching</a:t>
            </a:r>
            <a:endParaRPr lang="en-NZ" dirty="0"/>
          </a:p>
        </p:txBody>
      </p:sp>
    </p:spTree>
    <p:extLst>
      <p:ext uri="{BB962C8B-B14F-4D97-AF65-F5344CB8AC3E}">
        <p14:creationId xmlns:p14="http://schemas.microsoft.com/office/powerpoint/2010/main" val="2660499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Types of individual learner differences</a:t>
            </a:r>
            <a:endParaRPr lang="en-NZ" dirty="0"/>
          </a:p>
        </p:txBody>
      </p:sp>
      <p:sp>
        <p:nvSpPr>
          <p:cNvPr id="3" name="Content Placeholder 2"/>
          <p:cNvSpPr>
            <a:spLocks noGrp="1"/>
          </p:cNvSpPr>
          <p:nvPr>
            <p:ph idx="1"/>
          </p:nvPr>
        </p:nvSpPr>
        <p:spPr>
          <a:xfrm>
            <a:off x="467544" y="1628800"/>
            <a:ext cx="8229600" cy="4625991"/>
          </a:xfrm>
        </p:spPr>
        <p:txBody>
          <a:bodyPr>
            <a:normAutofit fontScale="92500" lnSpcReduction="10000"/>
          </a:bodyPr>
          <a:lstStyle/>
          <a:p>
            <a:pPr marL="514350" indent="-514350">
              <a:spcBef>
                <a:spcPts val="1200"/>
              </a:spcBef>
              <a:buAutoNum type="arabicPeriod"/>
            </a:pPr>
            <a:r>
              <a:rPr lang="en-NZ" dirty="0" smtClean="0"/>
              <a:t>Factors that </a:t>
            </a:r>
            <a:r>
              <a:rPr lang="en-NZ" dirty="0"/>
              <a:t>represent more or less </a:t>
            </a:r>
            <a:r>
              <a:rPr lang="en-NZ" b="1" dirty="0"/>
              <a:t>permanent and stable</a:t>
            </a:r>
            <a:r>
              <a:rPr lang="en-NZ" dirty="0"/>
              <a:t> aspects of learners (e.g. intelligence, language aptitude, working memory and personality</a:t>
            </a:r>
            <a:r>
              <a:rPr lang="en-NZ" dirty="0" smtClean="0"/>
              <a:t>)</a:t>
            </a:r>
          </a:p>
          <a:p>
            <a:pPr marL="514350" indent="-514350">
              <a:spcBef>
                <a:spcPts val="1200"/>
              </a:spcBef>
              <a:buAutoNum type="arabicPeriod"/>
            </a:pPr>
            <a:r>
              <a:rPr lang="en-NZ" dirty="0" smtClean="0"/>
              <a:t>Factors that </a:t>
            </a:r>
            <a:r>
              <a:rPr lang="en-NZ" dirty="0"/>
              <a:t>are mutable, </a:t>
            </a:r>
            <a:r>
              <a:rPr lang="en-NZ" b="1" dirty="0"/>
              <a:t>dynamic </a:t>
            </a:r>
            <a:r>
              <a:rPr lang="en-NZ" dirty="0"/>
              <a:t>and</a:t>
            </a:r>
            <a:r>
              <a:rPr lang="en-NZ" b="1" dirty="0"/>
              <a:t> situated</a:t>
            </a:r>
            <a:r>
              <a:rPr lang="en-NZ" dirty="0"/>
              <a:t> (e.g. motivation and anxiety).  </a:t>
            </a:r>
            <a:endParaRPr lang="en-NZ" dirty="0" smtClean="0"/>
          </a:p>
          <a:p>
            <a:pPr marL="514350" indent="-514350">
              <a:spcBef>
                <a:spcPts val="1200"/>
              </a:spcBef>
              <a:buAutoNum type="arabicPeriod"/>
            </a:pPr>
            <a:r>
              <a:rPr lang="en-NZ" dirty="0"/>
              <a:t>L</a:t>
            </a:r>
            <a:r>
              <a:rPr lang="en-NZ" dirty="0" smtClean="0"/>
              <a:t>earner </a:t>
            </a:r>
            <a:r>
              <a:rPr lang="en-NZ" dirty="0"/>
              <a:t>beliefs and learning strategies. These function as </a:t>
            </a:r>
            <a:r>
              <a:rPr lang="en-NZ" b="1" dirty="0"/>
              <a:t>mediating</a:t>
            </a:r>
            <a:r>
              <a:rPr lang="en-NZ" dirty="0"/>
              <a:t> </a:t>
            </a:r>
            <a:r>
              <a:rPr lang="en-NZ" dirty="0" smtClean="0"/>
              <a:t>variables (i.e. they </a:t>
            </a:r>
            <a:r>
              <a:rPr lang="en-NZ" dirty="0"/>
              <a:t>influence the effect that other factors have on </a:t>
            </a:r>
            <a:r>
              <a:rPr lang="en-NZ" dirty="0" smtClean="0"/>
              <a:t>learning). </a:t>
            </a:r>
          </a:p>
        </p:txBody>
      </p:sp>
    </p:spTree>
    <p:extLst>
      <p:ext uri="{BB962C8B-B14F-4D97-AF65-F5344CB8AC3E}">
        <p14:creationId xmlns:p14="http://schemas.microsoft.com/office/powerpoint/2010/main" val="1764950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Motivation</a:t>
            </a:r>
            <a:endParaRPr lang="en-NZ" dirty="0"/>
          </a:p>
        </p:txBody>
      </p:sp>
      <p:sp>
        <p:nvSpPr>
          <p:cNvPr id="3" name="Content Placeholder 2"/>
          <p:cNvSpPr>
            <a:spLocks noGrp="1"/>
          </p:cNvSpPr>
          <p:nvPr>
            <p:ph idx="1"/>
          </p:nvPr>
        </p:nvSpPr>
        <p:spPr>
          <a:xfrm>
            <a:off x="467544" y="1340768"/>
            <a:ext cx="8136904" cy="5025169"/>
          </a:xfrm>
        </p:spPr>
        <p:txBody>
          <a:bodyPr>
            <a:normAutofit fontScale="92500" lnSpcReduction="20000"/>
          </a:bodyPr>
          <a:lstStyle/>
          <a:p>
            <a:pPr marL="0" indent="0">
              <a:buNone/>
            </a:pPr>
            <a:r>
              <a:rPr lang="en-US" dirty="0" smtClean="0"/>
              <a:t>Motivation </a:t>
            </a:r>
            <a:r>
              <a:rPr lang="en-US" dirty="0"/>
              <a:t>is a complex construct.  It involves:</a:t>
            </a:r>
            <a:endParaRPr lang="en-NZ" dirty="0"/>
          </a:p>
          <a:p>
            <a:pPr marL="514350" indent="-514350">
              <a:spcBef>
                <a:spcPts val="1800"/>
              </a:spcBef>
              <a:buFont typeface="+mj-lt"/>
              <a:buAutoNum type="arabicPeriod"/>
            </a:pPr>
            <a:r>
              <a:rPr lang="en-US" dirty="0" smtClean="0"/>
              <a:t>The </a:t>
            </a:r>
            <a:r>
              <a:rPr lang="en-US" dirty="0"/>
              <a:t>reasons a learner has for needing or wanting to learn an L2 (i.e. motivational orientation).</a:t>
            </a:r>
            <a:endParaRPr lang="en-NZ" dirty="0"/>
          </a:p>
          <a:p>
            <a:pPr marL="514350" indent="-514350">
              <a:spcBef>
                <a:spcPts val="1800"/>
              </a:spcBef>
              <a:buFont typeface="+mj-lt"/>
              <a:buAutoNum type="arabicPeriod"/>
            </a:pPr>
            <a:r>
              <a:rPr lang="en-US" dirty="0" smtClean="0"/>
              <a:t>The </a:t>
            </a:r>
            <a:r>
              <a:rPr lang="en-US" dirty="0"/>
              <a:t>effort a learner is prepared to make to learn the L2 and the impact that the learner’s immediate context has on this (i.e. </a:t>
            </a:r>
            <a:r>
              <a:rPr lang="en-US" dirty="0" err="1"/>
              <a:t>behavioural</a:t>
            </a:r>
            <a:r>
              <a:rPr lang="en-US" dirty="0"/>
              <a:t> motivation).</a:t>
            </a:r>
            <a:endParaRPr lang="en-NZ" dirty="0"/>
          </a:p>
          <a:p>
            <a:pPr marL="514350" indent="-514350">
              <a:spcBef>
                <a:spcPts val="1800"/>
              </a:spcBef>
              <a:buFont typeface="+mj-lt"/>
              <a:buAutoNum type="arabicPeriod"/>
            </a:pPr>
            <a:r>
              <a:rPr lang="en-US" dirty="0" smtClean="0"/>
              <a:t>The </a:t>
            </a:r>
            <a:r>
              <a:rPr lang="en-US" dirty="0"/>
              <a:t>effect that the learner’s evaluation of his/her progress has on subsequent learning behavior (i.e. </a:t>
            </a:r>
            <a:r>
              <a:rPr lang="en-US" dirty="0" err="1"/>
              <a:t>attributional</a:t>
            </a:r>
            <a:r>
              <a:rPr lang="en-US" dirty="0"/>
              <a:t> motivation).</a:t>
            </a:r>
            <a:endParaRPr lang="en-NZ" dirty="0"/>
          </a:p>
          <a:p>
            <a:pPr marL="0" indent="0">
              <a:buNone/>
            </a:pPr>
            <a:endParaRPr lang="en-NZ" dirty="0"/>
          </a:p>
        </p:txBody>
      </p:sp>
      <p:pic>
        <p:nvPicPr>
          <p:cNvPr id="13314" name="Picture 2" descr="C:\Users\natsukos\AppData\Local\Microsoft\Windows\Temporary Internet Files\Content.IE5\U8GANK3Z\MP9003156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9456" y="14064"/>
            <a:ext cx="1304544"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49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Promoting motivation</a:t>
            </a:r>
            <a:endParaRPr lang="en-NZ" dirty="0"/>
          </a:p>
        </p:txBody>
      </p:sp>
      <p:sp>
        <p:nvSpPr>
          <p:cNvPr id="3" name="Content Placeholder 2"/>
          <p:cNvSpPr>
            <a:spLocks noGrp="1"/>
          </p:cNvSpPr>
          <p:nvPr>
            <p:ph idx="1"/>
          </p:nvPr>
        </p:nvSpPr>
        <p:spPr>
          <a:xfrm>
            <a:off x="457200" y="1500175"/>
            <a:ext cx="8229600" cy="4305089"/>
          </a:xfrm>
        </p:spPr>
        <p:txBody>
          <a:bodyPr>
            <a:normAutofit lnSpcReduction="10000"/>
          </a:bodyPr>
          <a:lstStyle/>
          <a:p>
            <a:pPr marL="0" indent="0">
              <a:spcBef>
                <a:spcPts val="1800"/>
              </a:spcBef>
              <a:buNone/>
            </a:pPr>
            <a:r>
              <a:rPr lang="en-NZ" dirty="0" smtClean="0"/>
              <a:t>Teachers ability to influence the ‘needs’ and ‘wants’ of learners are limited in many teaching contexts.  Therefore main focus needs to be on:</a:t>
            </a:r>
          </a:p>
          <a:p>
            <a:pPr marL="714375" indent="-352425">
              <a:spcBef>
                <a:spcPts val="1800"/>
              </a:spcBef>
              <a:buFont typeface="Wingdings" pitchFamily="2" charset="2"/>
              <a:buChar char="Ø"/>
            </a:pPr>
            <a:r>
              <a:rPr lang="en-NZ" dirty="0" smtClean="0"/>
              <a:t>Encouraging behavioural motivation</a:t>
            </a:r>
          </a:p>
          <a:p>
            <a:pPr marL="714375" indent="-352425">
              <a:spcBef>
                <a:spcPts val="1800"/>
              </a:spcBef>
              <a:buFont typeface="Wingdings" pitchFamily="2" charset="2"/>
              <a:buChar char="Ø"/>
            </a:pPr>
            <a:r>
              <a:rPr lang="en-NZ" dirty="0" smtClean="0"/>
              <a:t>Helping learners to make evaluations of their successes/ failures that will foster subsequent effort.</a:t>
            </a:r>
          </a:p>
          <a:p>
            <a:pPr marL="0" indent="0">
              <a:spcBef>
                <a:spcPts val="1800"/>
              </a:spcBef>
              <a:buNone/>
            </a:pPr>
            <a:r>
              <a:rPr lang="en-NZ" dirty="0" smtClean="0"/>
              <a:t>See </a:t>
            </a:r>
            <a:r>
              <a:rPr lang="en-NZ" dirty="0" err="1" smtClean="0"/>
              <a:t>Dornyei</a:t>
            </a:r>
            <a:r>
              <a:rPr lang="en-NZ" dirty="0" smtClean="0"/>
              <a:t> (2001)</a:t>
            </a:r>
          </a:p>
        </p:txBody>
      </p:sp>
      <p:pic>
        <p:nvPicPr>
          <p:cNvPr id="14338" name="Picture 2" descr="C:\Users\natsukos\AppData\Local\Microsoft\Windows\Temporary Internet Files\Content.IE5\JMWTR3U0\MP9004358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797152"/>
            <a:ext cx="1897016" cy="1897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00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pPr>
            <a:r>
              <a:rPr lang="en-NZ" dirty="0" smtClean="0"/>
              <a:t>Importance of acknowledging students’ individuality</a:t>
            </a:r>
            <a:endParaRPr lang="en-NZ" dirty="0"/>
          </a:p>
        </p:txBody>
      </p:sp>
      <p:sp>
        <p:nvSpPr>
          <p:cNvPr id="3" name="Content Placeholder 2"/>
          <p:cNvSpPr>
            <a:spLocks noGrp="1"/>
          </p:cNvSpPr>
          <p:nvPr>
            <p:ph idx="1"/>
          </p:nvPr>
        </p:nvSpPr>
        <p:spPr>
          <a:xfrm>
            <a:off x="457200" y="1500175"/>
            <a:ext cx="8229600" cy="5169185"/>
          </a:xfrm>
        </p:spPr>
        <p:txBody>
          <a:bodyPr>
            <a:normAutofit fontScale="92500" lnSpcReduction="20000"/>
          </a:bodyPr>
          <a:lstStyle/>
          <a:p>
            <a:pPr marL="0" indent="0">
              <a:spcBef>
                <a:spcPts val="1800"/>
              </a:spcBef>
              <a:buNone/>
            </a:pPr>
            <a:r>
              <a:rPr lang="en-NZ" dirty="0" smtClean="0"/>
              <a:t>The movie ‘</a:t>
            </a:r>
            <a:r>
              <a:rPr lang="en-NZ" dirty="0" err="1" smtClean="0"/>
              <a:t>Kes</a:t>
            </a:r>
            <a:r>
              <a:rPr lang="en-NZ" dirty="0" smtClean="0"/>
              <a:t>’.</a:t>
            </a:r>
          </a:p>
          <a:p>
            <a:pPr marL="0" indent="0">
              <a:spcBef>
                <a:spcPts val="1800"/>
              </a:spcBef>
              <a:buNone/>
            </a:pPr>
            <a:r>
              <a:rPr lang="en-NZ" dirty="0" smtClean="0"/>
              <a:t>Richards (2006)</a:t>
            </a:r>
          </a:p>
          <a:p>
            <a:pPr marL="723900" indent="-457200">
              <a:spcBef>
                <a:spcPts val="600"/>
              </a:spcBef>
              <a:buFont typeface="Wingdings" pitchFamily="2" charset="2"/>
              <a:buChar char="Ø"/>
            </a:pPr>
            <a:r>
              <a:rPr lang="en-NZ" dirty="0" smtClean="0"/>
              <a:t>Default identity (i.e. teacher-as-teacher; student-as-student</a:t>
            </a:r>
          </a:p>
          <a:p>
            <a:pPr marL="723900" indent="-457200">
              <a:spcBef>
                <a:spcPts val="1200"/>
              </a:spcBef>
              <a:buFont typeface="Wingdings" pitchFamily="2" charset="2"/>
              <a:buChar char="Ø"/>
            </a:pPr>
            <a:r>
              <a:rPr lang="en-NZ" dirty="0" smtClean="0"/>
              <a:t>Transportable identity</a:t>
            </a:r>
          </a:p>
          <a:p>
            <a:pPr marL="0" indent="0">
              <a:spcBef>
                <a:spcPts val="1800"/>
              </a:spcBef>
              <a:buNone/>
            </a:pPr>
            <a:r>
              <a:rPr lang="en-NZ" dirty="0" smtClean="0"/>
              <a:t>The classroom interactions that result from transportable identities:</a:t>
            </a:r>
          </a:p>
          <a:p>
            <a:pPr marL="628650" indent="-361950">
              <a:spcBef>
                <a:spcPts val="1800"/>
              </a:spcBef>
              <a:buFont typeface="Wingdings" pitchFamily="2" charset="2"/>
              <a:buChar char="Ø"/>
            </a:pPr>
            <a:r>
              <a:rPr lang="en-NZ" dirty="0" smtClean="0"/>
              <a:t>Recognize students as individuals</a:t>
            </a:r>
          </a:p>
          <a:p>
            <a:pPr marL="628650" indent="-361950">
              <a:spcBef>
                <a:spcPts val="1800"/>
              </a:spcBef>
              <a:buFont typeface="Wingdings" pitchFamily="2" charset="2"/>
              <a:buChar char="Ø"/>
            </a:pPr>
            <a:r>
              <a:rPr lang="en-NZ" dirty="0" smtClean="0"/>
              <a:t>Result in richer interactions that  create contexts for language acquisition</a:t>
            </a:r>
            <a:endParaRPr lang="en-NZ" dirty="0"/>
          </a:p>
        </p:txBody>
      </p:sp>
      <p:pic>
        <p:nvPicPr>
          <p:cNvPr id="15362" name="Picture 2" descr="http://static.guim.co.uk/sys-images/Observer/Pix/pictures/2011/9/8/1315484523337/David-Bradley-and-Colin-W-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598" y="548680"/>
            <a:ext cx="3641898" cy="21851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662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An example</a:t>
            </a:r>
            <a:endParaRPr lang="en-NZ" dirty="0"/>
          </a:p>
        </p:txBody>
      </p:sp>
      <p:sp>
        <p:nvSpPr>
          <p:cNvPr id="3" name="Content Placeholder 2"/>
          <p:cNvSpPr>
            <a:spLocks noGrp="1"/>
          </p:cNvSpPr>
          <p:nvPr>
            <p:ph idx="1"/>
          </p:nvPr>
        </p:nvSpPr>
        <p:spPr>
          <a:xfrm>
            <a:off x="467544" y="2132856"/>
            <a:ext cx="8229600" cy="3368985"/>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en-GB" dirty="0"/>
              <a:t>In </a:t>
            </a:r>
            <a:r>
              <a:rPr lang="en-GB" dirty="0" smtClean="0"/>
              <a:t>this extract from a lesson involving Taiwanese students a student </a:t>
            </a:r>
            <a:r>
              <a:rPr lang="en-GB" dirty="0" smtClean="0"/>
              <a:t>‘transports </a:t>
            </a:r>
            <a:r>
              <a:rPr lang="en-GB" dirty="0"/>
              <a:t>his </a:t>
            </a:r>
            <a:r>
              <a:rPr lang="en-GB" dirty="0" smtClean="0"/>
              <a:t>identity’ </a:t>
            </a:r>
            <a:r>
              <a:rPr lang="en-GB" dirty="0"/>
              <a:t>as a maker of war models into the talk in order to explain why he likes the ‘swastika’ insignia and to refute the teacher’s assumption that he does not understand the significance of this.  </a:t>
            </a:r>
            <a:endParaRPr lang="en-NZ" dirty="0"/>
          </a:p>
          <a:p>
            <a:pPr marL="0" indent="0">
              <a:buNone/>
            </a:pPr>
            <a:endParaRPr lang="en-NZ" dirty="0"/>
          </a:p>
        </p:txBody>
      </p:sp>
    </p:spTree>
    <p:extLst>
      <p:ext uri="{BB962C8B-B14F-4D97-AF65-F5344CB8AC3E}">
        <p14:creationId xmlns:p14="http://schemas.microsoft.com/office/powerpoint/2010/main" val="4140435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9472"/>
            <a:ext cx="8229600" cy="72008"/>
          </a:xfrm>
        </p:spPr>
        <p:txBody>
          <a:bodyPr>
            <a:normAutofit fontScale="90000"/>
          </a:bodyPr>
          <a:lstStyle/>
          <a:p>
            <a:endParaRPr lang="en-NZ" dirty="0"/>
          </a:p>
        </p:txBody>
      </p:sp>
      <p:sp>
        <p:nvSpPr>
          <p:cNvPr id="3" name="Content Placeholder 2"/>
          <p:cNvSpPr>
            <a:spLocks noGrp="1"/>
          </p:cNvSpPr>
          <p:nvPr>
            <p:ph idx="1"/>
          </p:nvPr>
        </p:nvSpPr>
        <p:spPr>
          <a:xfrm>
            <a:off x="395536" y="692696"/>
            <a:ext cx="8352928" cy="5589240"/>
          </a:xfrm>
        </p:spPr>
        <p:style>
          <a:lnRef idx="1">
            <a:schemeClr val="accent3"/>
          </a:lnRef>
          <a:fillRef idx="2">
            <a:schemeClr val="accent3"/>
          </a:fillRef>
          <a:effectRef idx="1">
            <a:schemeClr val="accent3"/>
          </a:effectRef>
          <a:fontRef idx="minor">
            <a:schemeClr val="dk1"/>
          </a:fontRef>
        </p:style>
        <p:txBody>
          <a:bodyPr>
            <a:noAutofit/>
          </a:bodyPr>
          <a:lstStyle/>
          <a:p>
            <a:pPr marL="447675" indent="-447675">
              <a:buFont typeface="+mj-lt"/>
              <a:buAutoNum type="arabicPeriod"/>
            </a:pPr>
            <a:r>
              <a:rPr lang="en-GB" sz="2400" b="1" dirty="0" smtClean="0"/>
              <a:t>S1</a:t>
            </a:r>
            <a:r>
              <a:rPr lang="en-GB" sz="2400" dirty="0"/>
              <a:t>:  But in fact, in Taiwan, many,  </a:t>
            </a:r>
            <a:r>
              <a:rPr lang="en-GB" sz="2400" dirty="0" smtClean="0"/>
              <a:t>many boys  </a:t>
            </a:r>
            <a:r>
              <a:rPr lang="en-GB" sz="2400" dirty="0"/>
              <a:t>like </a:t>
            </a:r>
            <a:r>
              <a:rPr lang="en-GB" sz="2400" dirty="0" err="1" smtClean="0"/>
              <a:t>th</a:t>
            </a:r>
            <a:r>
              <a:rPr lang="en-GB" sz="2400" dirty="0" smtClean="0"/>
              <a:t> </a:t>
            </a:r>
            <a:r>
              <a:rPr lang="en-GB" sz="2400" dirty="0" err="1"/>
              <a:t>swasi</a:t>
            </a:r>
            <a:r>
              <a:rPr lang="en-GB" sz="2400" dirty="0"/>
              <a:t>-, </a:t>
            </a:r>
            <a:r>
              <a:rPr lang="en-GB" sz="2400" dirty="0" smtClean="0"/>
              <a:t>swastika</a:t>
            </a:r>
            <a:endParaRPr lang="en-NZ" sz="2400" dirty="0"/>
          </a:p>
          <a:p>
            <a:pPr marL="447675" indent="-447675">
              <a:buFont typeface="+mj-lt"/>
              <a:buAutoNum type="arabicPeriod"/>
            </a:pPr>
            <a:r>
              <a:rPr lang="en-GB" sz="2400" b="1" dirty="0" smtClean="0"/>
              <a:t>T</a:t>
            </a:r>
            <a:r>
              <a:rPr lang="en-GB" sz="2400" dirty="0"/>
              <a:t>:  But I feel </a:t>
            </a:r>
            <a:r>
              <a:rPr lang="en-GB" sz="2400" dirty="0" smtClean="0"/>
              <a:t>they  </a:t>
            </a:r>
            <a:r>
              <a:rPr lang="en-GB" sz="2400" dirty="0"/>
              <a:t>don’t </a:t>
            </a:r>
            <a:r>
              <a:rPr lang="en-GB" sz="2400" dirty="0" smtClean="0"/>
              <a:t>really  understand.</a:t>
            </a:r>
            <a:endParaRPr lang="en-NZ" sz="2400" dirty="0" smtClean="0"/>
          </a:p>
          <a:p>
            <a:pPr marL="447675" indent="-447675">
              <a:buFont typeface="+mj-lt"/>
              <a:buAutoNum type="arabicPeriod"/>
            </a:pPr>
            <a:r>
              <a:rPr lang="en-GB" sz="2400" b="1" dirty="0" smtClean="0"/>
              <a:t>S1</a:t>
            </a:r>
            <a:r>
              <a:rPr lang="en-GB" sz="2400" dirty="0"/>
              <a:t>:  No, we understand. You </a:t>
            </a:r>
            <a:r>
              <a:rPr lang="en-GB" sz="2400" dirty="0" smtClean="0"/>
              <a:t>know </a:t>
            </a:r>
            <a:r>
              <a:rPr lang="en-GB" sz="2400" dirty="0"/>
              <a:t>why. </a:t>
            </a:r>
            <a:r>
              <a:rPr lang="en-GB" sz="2400" dirty="0" smtClean="0"/>
              <a:t>After, after </a:t>
            </a:r>
            <a:r>
              <a:rPr lang="en-GB" sz="2400" dirty="0"/>
              <a:t>…. </a:t>
            </a:r>
            <a:endParaRPr lang="en-NZ" sz="2400" dirty="0"/>
          </a:p>
          <a:p>
            <a:pPr marL="447675" indent="-447675">
              <a:buFont typeface="+mj-lt"/>
              <a:buAutoNum type="arabicPeriod"/>
            </a:pPr>
            <a:r>
              <a:rPr lang="en-GB" sz="2400" b="1" dirty="0" smtClean="0"/>
              <a:t>S2</a:t>
            </a:r>
            <a:r>
              <a:rPr lang="en-GB" sz="2400" dirty="0"/>
              <a:t>:  Really? (Sceptically to S1)</a:t>
            </a:r>
            <a:endParaRPr lang="en-NZ" sz="2400" dirty="0"/>
          </a:p>
          <a:p>
            <a:pPr marL="447675" indent="-447675">
              <a:buFont typeface="+mj-lt"/>
              <a:buAutoNum type="arabicPeriod"/>
            </a:pPr>
            <a:r>
              <a:rPr lang="en-GB" sz="2400" b="1" dirty="0" smtClean="0"/>
              <a:t>S1</a:t>
            </a:r>
            <a:r>
              <a:rPr lang="en-GB" sz="2400" dirty="0"/>
              <a:t>:  Yeah, like me, you know, I </a:t>
            </a:r>
            <a:r>
              <a:rPr lang="en-GB" sz="2400" dirty="0" smtClean="0"/>
              <a:t>played</a:t>
            </a:r>
            <a:r>
              <a:rPr lang="en-GB" sz="2400" dirty="0"/>
              <a:t>, no </a:t>
            </a:r>
            <a:r>
              <a:rPr lang="en-GB" sz="2400" dirty="0" smtClean="0"/>
              <a:t>I made</a:t>
            </a:r>
            <a:r>
              <a:rPr lang="en-GB" sz="2400" dirty="0"/>
              <a:t>, </a:t>
            </a:r>
            <a:r>
              <a:rPr lang="en-GB" sz="2400" dirty="0" smtClean="0"/>
              <a:t>the</a:t>
            </a:r>
            <a:r>
              <a:rPr lang="en-GB" sz="2400" dirty="0"/>
              <a:t>, the, </a:t>
            </a:r>
            <a:r>
              <a:rPr lang="en-GB" sz="2400" dirty="0" smtClean="0"/>
              <a:t>the </a:t>
            </a:r>
            <a:r>
              <a:rPr lang="en-GB" sz="2400" dirty="0"/>
              <a:t>model. You know? The </a:t>
            </a:r>
            <a:r>
              <a:rPr lang="en-GB" sz="2400" dirty="0" smtClean="0"/>
              <a:t>war </a:t>
            </a:r>
            <a:r>
              <a:rPr lang="en-GB" sz="2400" dirty="0"/>
              <a:t>models </a:t>
            </a:r>
            <a:r>
              <a:rPr lang="en-GB" sz="2400" dirty="0" smtClean="0"/>
              <a:t>‘</a:t>
            </a:r>
            <a:r>
              <a:rPr lang="en-GB" sz="2400" dirty="0" err="1"/>
              <a:t>muo</a:t>
            </a:r>
            <a:r>
              <a:rPr lang="en-GB" sz="2400" dirty="0"/>
              <a:t> shin’.</a:t>
            </a:r>
            <a:endParaRPr lang="en-NZ" sz="2400" dirty="0"/>
          </a:p>
          <a:p>
            <a:pPr marL="447675" indent="-447675">
              <a:buFont typeface="+mj-lt"/>
              <a:buAutoNum type="arabicPeriod"/>
            </a:pPr>
            <a:r>
              <a:rPr lang="en-GB" sz="2400" b="1" dirty="0" smtClean="0"/>
              <a:t>S3</a:t>
            </a:r>
            <a:r>
              <a:rPr lang="en-GB" sz="2400" dirty="0"/>
              <a:t>:  Game.</a:t>
            </a:r>
            <a:endParaRPr lang="en-NZ" sz="2400" dirty="0"/>
          </a:p>
          <a:p>
            <a:pPr marL="447675" indent="-447675">
              <a:buFont typeface="+mj-lt"/>
              <a:buAutoNum type="arabicPeriod"/>
            </a:pPr>
            <a:r>
              <a:rPr lang="en-GB" sz="2400" b="1" dirty="0" smtClean="0"/>
              <a:t>S1</a:t>
            </a:r>
            <a:r>
              <a:rPr lang="en-GB" sz="2400" dirty="0"/>
              <a:t>:  Yeah.</a:t>
            </a:r>
            <a:endParaRPr lang="en-NZ" sz="2400" dirty="0"/>
          </a:p>
          <a:p>
            <a:pPr marL="447675" indent="-447675">
              <a:buFont typeface="+mj-lt"/>
              <a:buAutoNum type="arabicPeriod"/>
            </a:pPr>
            <a:r>
              <a:rPr lang="en-GB" sz="2400" b="1" dirty="0" smtClean="0"/>
              <a:t>S3</a:t>
            </a:r>
            <a:r>
              <a:rPr lang="en-GB" sz="2400" dirty="0" smtClean="0"/>
              <a:t>:  </a:t>
            </a:r>
            <a:r>
              <a:rPr lang="en-GB" sz="2400" dirty="0"/>
              <a:t>Game. World War II game.</a:t>
            </a:r>
            <a:endParaRPr lang="en-NZ" sz="2400" dirty="0"/>
          </a:p>
          <a:p>
            <a:pPr marL="447675" indent="-447675">
              <a:buFont typeface="+mj-lt"/>
              <a:buAutoNum type="arabicPeriod"/>
            </a:pPr>
            <a:r>
              <a:rPr lang="en-GB" sz="2400" b="1" dirty="0" smtClean="0"/>
              <a:t>S1</a:t>
            </a:r>
            <a:r>
              <a:rPr lang="en-GB" sz="2400" dirty="0"/>
              <a:t>:  No, no, no not game, </a:t>
            </a:r>
            <a:r>
              <a:rPr lang="en-GB" sz="2400" dirty="0" err="1" smtClean="0"/>
              <a:t>muoshin</a:t>
            </a:r>
            <a:r>
              <a:rPr lang="en-GB" sz="2400" dirty="0"/>
              <a:t>. You know?</a:t>
            </a:r>
            <a:endParaRPr lang="en-NZ" sz="2400" dirty="0"/>
          </a:p>
          <a:p>
            <a:pPr marL="447675" indent="-447675">
              <a:buFont typeface="+mj-lt"/>
              <a:buAutoNum type="arabicPeriod"/>
            </a:pPr>
            <a:r>
              <a:rPr lang="en-GB" sz="2400" b="1" dirty="0" smtClean="0"/>
              <a:t>T</a:t>
            </a:r>
            <a:r>
              <a:rPr lang="en-GB" sz="2400" dirty="0"/>
              <a:t>:  A model.</a:t>
            </a:r>
            <a:endParaRPr lang="en-NZ" sz="2400" dirty="0"/>
          </a:p>
          <a:p>
            <a:pPr marL="447675" indent="-447675">
              <a:buFont typeface="+mj-lt"/>
              <a:buAutoNum type="arabicPeriod"/>
            </a:pPr>
            <a:r>
              <a:rPr lang="en-GB" sz="2400" b="1" dirty="0" smtClean="0"/>
              <a:t>S1</a:t>
            </a:r>
            <a:r>
              <a:rPr lang="en-GB" sz="2400" dirty="0"/>
              <a:t>:  Yeah, to make a tank ….</a:t>
            </a:r>
            <a:endParaRPr lang="en-NZ" sz="2400" dirty="0"/>
          </a:p>
        </p:txBody>
      </p:sp>
    </p:spTree>
    <p:extLst>
      <p:ext uri="{BB962C8B-B14F-4D97-AF65-F5344CB8AC3E}">
        <p14:creationId xmlns:p14="http://schemas.microsoft.com/office/powerpoint/2010/main" val="1444015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85818"/>
          </a:xfrm>
        </p:spPr>
        <p:txBody>
          <a:bodyPr>
            <a:normAutofit fontScale="90000"/>
          </a:bodyPr>
          <a:lstStyle/>
          <a:p>
            <a:pPr>
              <a:lnSpc>
                <a:spcPct val="80000"/>
              </a:lnSpc>
            </a:pPr>
            <a:r>
              <a:rPr lang="en-NZ" dirty="0" smtClean="0"/>
              <a:t>Conclusion: Catering for differences through interaction</a:t>
            </a:r>
            <a:endParaRPr lang="en-NZ" dirty="0"/>
          </a:p>
        </p:txBody>
      </p:sp>
      <p:sp>
        <p:nvSpPr>
          <p:cNvPr id="3" name="Content Placeholder 2"/>
          <p:cNvSpPr>
            <a:spLocks noGrp="1"/>
          </p:cNvSpPr>
          <p:nvPr>
            <p:ph idx="1"/>
          </p:nvPr>
        </p:nvSpPr>
        <p:spPr>
          <a:xfrm>
            <a:off x="539552" y="1700808"/>
            <a:ext cx="8229600" cy="4625991"/>
          </a:xfrm>
        </p:spPr>
        <p:txBody>
          <a:bodyPr>
            <a:normAutofit fontScale="92500" lnSpcReduction="20000"/>
          </a:bodyPr>
          <a:lstStyle/>
          <a:p>
            <a:pPr>
              <a:buFont typeface="Wingdings" pitchFamily="2" charset="2"/>
              <a:buChar char="ü"/>
            </a:pPr>
            <a:r>
              <a:rPr lang="en-NZ" dirty="0" smtClean="0"/>
              <a:t>Catering </a:t>
            </a:r>
            <a:r>
              <a:rPr lang="en-NZ" dirty="0"/>
              <a:t>for individual differences is not just a matter of choosing instructional materials to suit different students and even less a matter of teaching </a:t>
            </a:r>
            <a:r>
              <a:rPr lang="en-NZ" dirty="0" smtClean="0"/>
              <a:t>them learning </a:t>
            </a:r>
            <a:r>
              <a:rPr lang="en-NZ" dirty="0"/>
              <a:t>strategies. </a:t>
            </a:r>
            <a:endParaRPr lang="en-NZ" dirty="0" smtClean="0"/>
          </a:p>
          <a:p>
            <a:pPr>
              <a:buFont typeface="Wingdings" pitchFamily="2" charset="2"/>
              <a:buChar char="ü"/>
            </a:pPr>
            <a:r>
              <a:rPr lang="en-NZ" dirty="0" smtClean="0"/>
              <a:t>Above </a:t>
            </a:r>
            <a:r>
              <a:rPr lang="en-NZ" dirty="0"/>
              <a:t>all, it is a matter of engaging fully with learners through the interactions that take </a:t>
            </a:r>
            <a:r>
              <a:rPr lang="en-NZ" dirty="0" smtClean="0"/>
              <a:t>place. We </a:t>
            </a:r>
            <a:r>
              <a:rPr lang="en-NZ" dirty="0"/>
              <a:t>accommodate differences in the people we meet in our daily lives in the way we interact with them and this is how teachers can best ensure that they treat learners as ‘complex human </a:t>
            </a:r>
            <a:r>
              <a:rPr lang="en-NZ" dirty="0" smtClean="0"/>
              <a:t>beings</a:t>
            </a:r>
            <a:r>
              <a:rPr lang="en-NZ" smtClean="0"/>
              <a:t>’. </a:t>
            </a:r>
            <a:endParaRPr lang="en-NZ" dirty="0"/>
          </a:p>
        </p:txBody>
      </p:sp>
    </p:spTree>
    <p:extLst>
      <p:ext uri="{BB962C8B-B14F-4D97-AF65-F5344CB8AC3E}">
        <p14:creationId xmlns:p14="http://schemas.microsoft.com/office/powerpoint/2010/main" val="1083150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Two ways of catering for individual learner differences</a:t>
            </a:r>
            <a:endParaRPr lang="en-NZ" dirty="0"/>
          </a:p>
        </p:txBody>
      </p:sp>
      <p:graphicFrame>
        <p:nvGraphicFramePr>
          <p:cNvPr id="6" name="Table 5"/>
          <p:cNvGraphicFramePr>
            <a:graphicFrameLocks noGrp="1"/>
          </p:cNvGraphicFramePr>
          <p:nvPr>
            <p:extLst>
              <p:ext uri="{D42A27DB-BD31-4B8C-83A1-F6EECF244321}">
                <p14:modId xmlns:p14="http://schemas.microsoft.com/office/powerpoint/2010/main" val="3486997794"/>
              </p:ext>
            </p:extLst>
          </p:nvPr>
        </p:nvGraphicFramePr>
        <p:xfrm>
          <a:off x="323528" y="1772816"/>
          <a:ext cx="8640960" cy="4421291"/>
        </p:xfrm>
        <a:graphic>
          <a:graphicData uri="http://schemas.openxmlformats.org/drawingml/2006/table">
            <a:tbl>
              <a:tblPr firstRow="1" bandRow="1">
                <a:effectLst>
                  <a:outerShdw blurRad="50800" dist="38100" dir="2700000" algn="tl" rotWithShape="0">
                    <a:prstClr val="black">
                      <a:alpha val="40000"/>
                    </a:prstClr>
                  </a:outerShdw>
                </a:effectLst>
                <a:tableStyleId>{17292A2E-F333-43FB-9621-5CBBE7FDCDCB}</a:tableStyleId>
              </a:tblPr>
              <a:tblGrid>
                <a:gridCol w="3240360"/>
                <a:gridCol w="5400600"/>
              </a:tblGrid>
              <a:tr h="93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200" dirty="0" smtClean="0">
                          <a:solidFill>
                            <a:schemeClr val="accent3">
                              <a:lumMod val="40000"/>
                              <a:lumOff val="60000"/>
                            </a:schemeClr>
                          </a:solidFill>
                        </a:rPr>
                        <a:t>Factors</a:t>
                      </a:r>
                      <a:endParaRPr lang="en-GB" sz="2200" dirty="0" smtClean="0">
                        <a:solidFill>
                          <a:schemeClr val="accent3">
                            <a:lumMod val="40000"/>
                            <a:lumOff val="6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2200" dirty="0" smtClean="0">
                          <a:solidFill>
                            <a:schemeClr val="accent3">
                              <a:lumMod val="40000"/>
                              <a:lumOff val="60000"/>
                            </a:schemeClr>
                          </a:solidFill>
                        </a:rPr>
                        <a:t>Two ways of catering for individual learner differences</a:t>
                      </a:r>
                      <a:endParaRPr lang="en-GB" sz="2200" dirty="0">
                        <a:solidFill>
                          <a:schemeClr val="accent3">
                            <a:lumMod val="40000"/>
                            <a:lumOff val="6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6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200" dirty="0" smtClean="0"/>
                        <a:t>Permanent/stable factors</a:t>
                      </a:r>
                      <a:endParaRPr lang="en-GB" sz="2200" dirty="0" smtClean="0"/>
                    </a:p>
                    <a:p>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lvl="0">
                        <a:spcBef>
                          <a:spcPts val="600"/>
                        </a:spcBef>
                      </a:pPr>
                      <a:r>
                        <a:rPr lang="en-NZ" sz="2200" dirty="0" smtClean="0"/>
                        <a:t>The teachers will need to find ways of adjusting their teaching. </a:t>
                      </a:r>
                      <a:endParaRPr lang="en-GB" sz="2200" dirty="0" smtClean="0"/>
                    </a:p>
                    <a:p>
                      <a:pPr lvl="0">
                        <a:spcBef>
                          <a:spcPts val="600"/>
                        </a:spcBef>
                      </a:pPr>
                      <a:r>
                        <a:rPr lang="en-NZ" sz="2200" dirty="0" smtClean="0"/>
                        <a:t>Teachers cannot hope to change learners’ aptitude or personality so they must accommodate their teaching to take account of how their learners differ. </a:t>
                      </a:r>
                      <a:endParaRPr lang="en-GB"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1108923">
                <a:tc>
                  <a:txBody>
                    <a:bodyPr/>
                    <a:lstStyle/>
                    <a:p>
                      <a:pPr lvl="0">
                        <a:spcBef>
                          <a:spcPts val="1200"/>
                        </a:spcBef>
                      </a:pPr>
                      <a:r>
                        <a:rPr lang="en-NZ" sz="2200" dirty="0" smtClean="0"/>
                        <a:t>Mutable/ dynamic factors</a:t>
                      </a:r>
                    </a:p>
                    <a:p>
                      <a:pPr lvl="0">
                        <a:spcBef>
                          <a:spcPts val="1200"/>
                        </a:spcBef>
                      </a:pPr>
                      <a:r>
                        <a:rPr lang="en-NZ" sz="2200" dirty="0" smtClean="0"/>
                        <a:t>Mediating factors </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200" dirty="0" smtClean="0"/>
                        <a:t>The teachers can try to modify them in order to increase their impact on learning.</a:t>
                      </a:r>
                      <a:endParaRPr lang="en-GB"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2691789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Teacher Guides</a:t>
            </a:r>
            <a:endParaRPr lang="en-NZ" dirty="0"/>
          </a:p>
        </p:txBody>
      </p:sp>
      <p:sp>
        <p:nvSpPr>
          <p:cNvPr id="3" name="Content Placeholder 2"/>
          <p:cNvSpPr>
            <a:spLocks noGrp="1"/>
          </p:cNvSpPr>
          <p:nvPr>
            <p:ph idx="1"/>
          </p:nvPr>
        </p:nvSpPr>
        <p:spPr>
          <a:xfrm>
            <a:off x="5868144" y="4213427"/>
            <a:ext cx="2376264" cy="648554"/>
          </a:xfrm>
        </p:spPr>
        <p:txBody>
          <a:bodyPr/>
          <a:lstStyle/>
          <a:p>
            <a:pPr marL="0" indent="0" algn="ctr">
              <a:buNone/>
            </a:pPr>
            <a:r>
              <a:rPr lang="en-NZ" b="1" dirty="0" smtClean="0">
                <a:solidFill>
                  <a:schemeClr val="accent6">
                    <a:lumMod val="50000"/>
                  </a:schemeClr>
                </a:solidFill>
              </a:rPr>
              <a:t>Ur (1996)</a:t>
            </a:r>
          </a:p>
        </p:txBody>
      </p:sp>
      <p:pic>
        <p:nvPicPr>
          <p:cNvPr id="2050" name="Picture 2" descr="http://t3.gstatic.com/images?q=tbn:ANd9GcS1vQb3jBHveWLInOnRBodhKqgHp1qJX28Ge4svUeXdGmqqMC8q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2417">
            <a:off x="6084168" y="2060848"/>
            <a:ext cx="1656184" cy="20421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Content Placeholder 2"/>
          <p:cNvSpPr txBox="1">
            <a:spLocks/>
          </p:cNvSpPr>
          <p:nvPr/>
        </p:nvSpPr>
        <p:spPr>
          <a:xfrm>
            <a:off x="2987824" y="5804808"/>
            <a:ext cx="3303984" cy="711695"/>
          </a:xfrm>
          <a:prstGeom prst="rect">
            <a:avLst/>
          </a:prstGeom>
        </p:spPr>
        <p:txBody>
          <a:bodyPr vert="horz" rtlCol="0">
            <a:normAutofit/>
          </a:bodyPr>
          <a:lstStyle>
            <a:lvl1pPr marL="342900" indent="-342900" algn="l" rtl="0" eaLnBrk="1" latinLnBrk="0" hangingPunct="1">
              <a:spcBef>
                <a:spcPct val="20000"/>
              </a:spcBef>
              <a:buClr>
                <a:schemeClr val="accent1"/>
              </a:buClr>
              <a:buSzPct val="75000"/>
              <a:buFont typeface="Wingdings"/>
              <a:buChar char="p"/>
              <a:defRPr kumimoji="0"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0"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0"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0"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0"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0"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0"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0"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0" sz="2000">
                <a:solidFill>
                  <a:schemeClr val="tx1"/>
                </a:solidFill>
                <a:latin typeface="+mn-lt"/>
                <a:ea typeface="+mn-ea"/>
                <a:cs typeface="+mn-cs"/>
              </a:defRPr>
            </a:lvl9pPr>
          </a:lstStyle>
          <a:p>
            <a:pPr marL="0" indent="0" algn="ctr">
              <a:buNone/>
            </a:pPr>
            <a:r>
              <a:rPr lang="en-NZ" b="1" dirty="0" smtClean="0">
                <a:solidFill>
                  <a:schemeClr val="accent6">
                    <a:lumMod val="50000"/>
                  </a:schemeClr>
                </a:solidFill>
              </a:rPr>
              <a:t>Scrivener (2005)</a:t>
            </a:r>
          </a:p>
        </p:txBody>
      </p:sp>
      <p:sp>
        <p:nvSpPr>
          <p:cNvPr id="6" name="Content Placeholder 2"/>
          <p:cNvSpPr txBox="1">
            <a:spLocks/>
          </p:cNvSpPr>
          <p:nvPr/>
        </p:nvSpPr>
        <p:spPr>
          <a:xfrm>
            <a:off x="599305" y="4409869"/>
            <a:ext cx="2736304" cy="647590"/>
          </a:xfrm>
          <a:prstGeom prst="rect">
            <a:avLst/>
          </a:prstGeom>
        </p:spPr>
        <p:txBody>
          <a:bodyPr vert="horz" rtlCol="0">
            <a:normAutofit/>
          </a:bodyPr>
          <a:lstStyle>
            <a:lvl1pPr marL="342900" indent="-342900" algn="l" rtl="0" eaLnBrk="1" latinLnBrk="0" hangingPunct="1">
              <a:spcBef>
                <a:spcPct val="20000"/>
              </a:spcBef>
              <a:buClr>
                <a:schemeClr val="accent1"/>
              </a:buClr>
              <a:buSzPct val="75000"/>
              <a:buFont typeface="Wingdings"/>
              <a:buChar char="p"/>
              <a:defRPr kumimoji="0"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0"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0"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0"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0"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0"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0"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0"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0" sz="2000">
                <a:solidFill>
                  <a:schemeClr val="tx1"/>
                </a:solidFill>
                <a:latin typeface="+mn-lt"/>
                <a:ea typeface="+mn-ea"/>
                <a:cs typeface="+mn-cs"/>
              </a:defRPr>
            </a:lvl9pPr>
          </a:lstStyle>
          <a:p>
            <a:pPr marL="0" indent="0" algn="ctr">
              <a:buNone/>
            </a:pPr>
            <a:r>
              <a:rPr lang="en-NZ" b="1" dirty="0" err="1" smtClean="0">
                <a:solidFill>
                  <a:schemeClr val="accent6">
                    <a:lumMod val="50000"/>
                  </a:schemeClr>
                </a:solidFill>
              </a:rPr>
              <a:t>Nunan</a:t>
            </a:r>
            <a:r>
              <a:rPr lang="en-NZ" b="1" dirty="0" smtClean="0">
                <a:solidFill>
                  <a:schemeClr val="accent6">
                    <a:lumMod val="50000"/>
                  </a:schemeClr>
                </a:solidFill>
              </a:rPr>
              <a:t> (1991)</a:t>
            </a:r>
          </a:p>
        </p:txBody>
      </p:sp>
      <p:pic>
        <p:nvPicPr>
          <p:cNvPr id="2052" name="Picture 4" descr="http://t0.gstatic.com/images?q=tbn:ANd9GcQXg4cm9RBuRgk2F4ad6S83gUdBNGzcACqVYqtWNYjtm_LjCwmu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6543">
            <a:off x="3779912" y="3662545"/>
            <a:ext cx="1512168" cy="21422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4" name="Picture 6" descr="http://www.dr-max.com.hk/english/longman/nunan%20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720" y="2204864"/>
            <a:ext cx="1723474" cy="2053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348535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Nunan</a:t>
            </a:r>
            <a:r>
              <a:rPr lang="en-NZ" dirty="0" smtClean="0"/>
              <a:t> (1991)</a:t>
            </a:r>
            <a:endParaRPr lang="en-NZ" dirty="0"/>
          </a:p>
        </p:txBody>
      </p:sp>
      <p:sp>
        <p:nvSpPr>
          <p:cNvPr id="3" name="Content Placeholder 2"/>
          <p:cNvSpPr>
            <a:spLocks noGrp="1"/>
          </p:cNvSpPr>
          <p:nvPr>
            <p:ph idx="1"/>
          </p:nvPr>
        </p:nvSpPr>
        <p:spPr>
          <a:xfrm>
            <a:off x="395536" y="2232009"/>
            <a:ext cx="8229600" cy="4625991"/>
          </a:xfrm>
        </p:spPr>
        <p:txBody>
          <a:bodyPr/>
          <a:lstStyle/>
          <a:p>
            <a:pPr marL="0" indent="0">
              <a:buNone/>
            </a:pPr>
            <a:r>
              <a:rPr lang="en-NZ" dirty="0" err="1"/>
              <a:t>Nunan</a:t>
            </a:r>
            <a:r>
              <a:rPr lang="en-NZ" dirty="0"/>
              <a:t> (1991) has a chapter entitled ‘Focus on the Learner’ in which he considers learning styles and strategies. </a:t>
            </a:r>
            <a:endParaRPr lang="en-NZ" dirty="0" smtClean="0"/>
          </a:p>
          <a:p>
            <a:pPr marL="0" indent="0">
              <a:buNone/>
            </a:pPr>
            <a:r>
              <a:rPr lang="en-NZ" dirty="0" smtClean="0"/>
              <a:t>He </a:t>
            </a:r>
            <a:r>
              <a:rPr lang="en-NZ" dirty="0"/>
              <a:t>includes a lengthy discussion of the ‘good language learner’. </a:t>
            </a:r>
            <a:r>
              <a:rPr lang="en-NZ" dirty="0" smtClean="0"/>
              <a:t>However</a:t>
            </a:r>
            <a:r>
              <a:rPr lang="en-NZ" dirty="0"/>
              <a:t>, he provides only the briefest of comments about motivation in a list of ‘things that helped learning the most’. </a:t>
            </a:r>
          </a:p>
        </p:txBody>
      </p:sp>
      <p:pic>
        <p:nvPicPr>
          <p:cNvPr id="4" name="Picture 6" descr="http://www.dr-max.com.hk/english/longman/nunan%20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4261" y="260648"/>
            <a:ext cx="1427528" cy="17008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681461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Ur (1996)</a:t>
            </a:r>
            <a:endParaRPr lang="en-NZ" dirty="0"/>
          </a:p>
        </p:txBody>
      </p:sp>
      <p:sp>
        <p:nvSpPr>
          <p:cNvPr id="3" name="Content Placeholder 2"/>
          <p:cNvSpPr>
            <a:spLocks noGrp="1"/>
          </p:cNvSpPr>
          <p:nvPr>
            <p:ph idx="1"/>
          </p:nvPr>
        </p:nvSpPr>
        <p:spPr>
          <a:xfrm>
            <a:off x="395536" y="2132856"/>
            <a:ext cx="8229600" cy="4625991"/>
          </a:xfrm>
        </p:spPr>
        <p:txBody>
          <a:bodyPr>
            <a:normAutofit fontScale="92500" lnSpcReduction="20000"/>
          </a:bodyPr>
          <a:lstStyle/>
          <a:p>
            <a:pPr marL="0" indent="0">
              <a:buNone/>
            </a:pPr>
            <a:r>
              <a:rPr lang="en-NZ" dirty="0"/>
              <a:t>Ur (1996) includes a lengthy discussion of just two </a:t>
            </a:r>
            <a:r>
              <a:rPr lang="en-NZ" dirty="0" smtClean="0"/>
              <a:t>factors:</a:t>
            </a:r>
          </a:p>
          <a:p>
            <a:pPr marL="514350" indent="-514350">
              <a:buAutoNum type="arabicPeriod"/>
            </a:pPr>
            <a:r>
              <a:rPr lang="en-NZ" b="1" dirty="0" smtClean="0"/>
              <a:t>Motivation</a:t>
            </a:r>
            <a:r>
              <a:rPr lang="en-NZ" dirty="0"/>
              <a:t> –– </a:t>
            </a:r>
            <a:r>
              <a:rPr lang="en-NZ" dirty="0" smtClean="0"/>
              <a:t>integrative vs. instrumental. Ur </a:t>
            </a:r>
            <a:r>
              <a:rPr lang="en-NZ" dirty="0"/>
              <a:t>acknowledges its ‘sheer importance’ for successful language learning. </a:t>
            </a:r>
            <a:endParaRPr lang="en-NZ" dirty="0" smtClean="0"/>
          </a:p>
          <a:p>
            <a:pPr marL="514350" indent="-514350">
              <a:buAutoNum type="arabicPeriod"/>
            </a:pPr>
            <a:r>
              <a:rPr lang="en-NZ" b="1" dirty="0" smtClean="0"/>
              <a:t>Age</a:t>
            </a:r>
            <a:r>
              <a:rPr lang="en-NZ" dirty="0" smtClean="0"/>
              <a:t> –– she </a:t>
            </a:r>
            <a:r>
              <a:rPr lang="en-NZ" dirty="0"/>
              <a:t>sees age as influencing language learning in terms of differences in the capacity for ‘understanding and logical thought’ and also in motivation (i.e. adult learners are more analytical than children and may have a stronger motivation to learn). </a:t>
            </a:r>
          </a:p>
        </p:txBody>
      </p:sp>
      <p:pic>
        <p:nvPicPr>
          <p:cNvPr id="4" name="Picture 2" descr="http://t3.gstatic.com/images?q=tbn:ANd9GcS1vQb3jBHveWLInOnRBodhKqgHp1qJX28Ge4svUeXdGmqqMC8q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2417">
            <a:off x="6129522" y="428229"/>
            <a:ext cx="1290810" cy="15916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9760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Scrivener (2005)</a:t>
            </a:r>
            <a:endParaRPr lang="en-NZ" dirty="0"/>
          </a:p>
        </p:txBody>
      </p:sp>
      <p:sp>
        <p:nvSpPr>
          <p:cNvPr id="3" name="Content Placeholder 2"/>
          <p:cNvSpPr>
            <a:spLocks noGrp="1"/>
          </p:cNvSpPr>
          <p:nvPr>
            <p:ph idx="1"/>
          </p:nvPr>
        </p:nvSpPr>
        <p:spPr>
          <a:xfrm>
            <a:off x="395536" y="2060848"/>
            <a:ext cx="8496944" cy="4625991"/>
          </a:xfrm>
        </p:spPr>
        <p:txBody>
          <a:bodyPr>
            <a:normAutofit fontScale="92500"/>
          </a:bodyPr>
          <a:lstStyle/>
          <a:p>
            <a:pPr marL="0" indent="0">
              <a:buNone/>
            </a:pPr>
            <a:r>
              <a:rPr lang="en-NZ" dirty="0"/>
              <a:t>Scrivener (2005) lists a whole host of ways in which learners differ but went on to consider only </a:t>
            </a:r>
            <a:r>
              <a:rPr lang="en-NZ" dirty="0" smtClean="0"/>
              <a:t>three:</a:t>
            </a:r>
          </a:p>
          <a:p>
            <a:pPr marL="514350" indent="-514350">
              <a:spcBef>
                <a:spcPts val="600"/>
              </a:spcBef>
              <a:buAutoNum type="arabicPeriod"/>
            </a:pPr>
            <a:r>
              <a:rPr lang="en-NZ" dirty="0" smtClean="0"/>
              <a:t>Motivation</a:t>
            </a:r>
          </a:p>
          <a:p>
            <a:pPr marL="514350" indent="-514350">
              <a:spcBef>
                <a:spcPts val="0"/>
              </a:spcBef>
              <a:buAutoNum type="arabicPeriod"/>
            </a:pPr>
            <a:r>
              <a:rPr lang="en-NZ" dirty="0" smtClean="0"/>
              <a:t>Multiple </a:t>
            </a:r>
            <a:r>
              <a:rPr lang="en-NZ" dirty="0"/>
              <a:t>Intelligences (H. Gardner, </a:t>
            </a:r>
            <a:r>
              <a:rPr lang="en-NZ" dirty="0" smtClean="0"/>
              <a:t>1983) </a:t>
            </a:r>
          </a:p>
          <a:p>
            <a:pPr marL="514350" indent="-514350">
              <a:spcBef>
                <a:spcPts val="0"/>
              </a:spcBef>
              <a:buAutoNum type="arabicPeriod"/>
            </a:pPr>
            <a:r>
              <a:rPr lang="en-NZ" dirty="0" smtClean="0"/>
              <a:t>Sensory </a:t>
            </a:r>
            <a:r>
              <a:rPr lang="en-NZ" dirty="0"/>
              <a:t>Preferences (an aspect of learning style). </a:t>
            </a:r>
            <a:endParaRPr lang="en-NZ" dirty="0" smtClean="0"/>
          </a:p>
          <a:p>
            <a:pPr marL="0" indent="0">
              <a:spcBef>
                <a:spcPts val="1200"/>
              </a:spcBef>
              <a:buNone/>
            </a:pPr>
            <a:r>
              <a:rPr lang="en-NZ" dirty="0" smtClean="0"/>
              <a:t>He </a:t>
            </a:r>
            <a:r>
              <a:rPr lang="en-NZ" dirty="0"/>
              <a:t>then focuses on whether teachers should ‘teach the class or teach the individuals’ </a:t>
            </a:r>
            <a:r>
              <a:rPr lang="en-NZ" dirty="0" smtClean="0"/>
              <a:t>but</a:t>
            </a:r>
            <a:r>
              <a:rPr lang="en-NZ" dirty="0" smtClean="0"/>
              <a:t> </a:t>
            </a:r>
            <a:r>
              <a:rPr lang="en-NZ" dirty="0"/>
              <a:t>offers no concrete advice about these might be handled. </a:t>
            </a:r>
          </a:p>
        </p:txBody>
      </p:sp>
      <p:pic>
        <p:nvPicPr>
          <p:cNvPr id="4" name="Picture 4" descr="http://t0.gstatic.com/images?q=tbn:ANd9GcQXg4cm9RBuRgk2F4ad6S83gUdBNGzcACqVYqtWNYjtm_LjCwmu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6543">
            <a:off x="6084269" y="290795"/>
            <a:ext cx="1098074" cy="15556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759971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tsukos\AppData\Local\Microsoft\Windows\Temporary Internet Files\Content.IE5\IJEAUS9V\MP9004266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5157192"/>
            <a:ext cx="2299008" cy="15554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NZ" dirty="0" smtClean="0"/>
              <a:t>Some general comments</a:t>
            </a:r>
            <a:endParaRPr lang="en-NZ" dirty="0"/>
          </a:p>
        </p:txBody>
      </p:sp>
      <p:sp>
        <p:nvSpPr>
          <p:cNvPr id="3" name="Content Placeholder 2"/>
          <p:cNvSpPr>
            <a:spLocks noGrp="1"/>
          </p:cNvSpPr>
          <p:nvPr>
            <p:ph idx="1"/>
          </p:nvPr>
        </p:nvSpPr>
        <p:spPr>
          <a:xfrm>
            <a:off x="395536" y="1700808"/>
            <a:ext cx="8229600" cy="4625991"/>
          </a:xfrm>
        </p:spPr>
        <p:txBody>
          <a:bodyPr>
            <a:normAutofit fontScale="85000" lnSpcReduction="10000"/>
          </a:bodyPr>
          <a:lstStyle/>
          <a:p>
            <a:pPr marL="514350" indent="-514350">
              <a:spcBef>
                <a:spcPts val="1200"/>
              </a:spcBef>
              <a:buAutoNum type="arabicPeriod"/>
            </a:pPr>
            <a:r>
              <a:rPr lang="en-NZ" dirty="0" smtClean="0"/>
              <a:t>The teacher guides address a </a:t>
            </a:r>
            <a:r>
              <a:rPr lang="en-NZ" dirty="0"/>
              <a:t>wide range of </a:t>
            </a:r>
            <a:r>
              <a:rPr lang="en-NZ" dirty="0" smtClean="0"/>
              <a:t>factors.</a:t>
            </a:r>
          </a:p>
          <a:p>
            <a:pPr marL="514350" indent="-514350">
              <a:spcBef>
                <a:spcPts val="1200"/>
              </a:spcBef>
              <a:buAutoNum type="arabicPeriod"/>
            </a:pPr>
            <a:r>
              <a:rPr lang="en-NZ" dirty="0"/>
              <a:t>T</a:t>
            </a:r>
            <a:r>
              <a:rPr lang="en-NZ" dirty="0" smtClean="0"/>
              <a:t>he </a:t>
            </a:r>
            <a:r>
              <a:rPr lang="en-NZ" dirty="0"/>
              <a:t>authors of the books are quite selective in the specific factors they choose to focus on but do not attempt to justify their choice. </a:t>
            </a:r>
            <a:endParaRPr lang="en-NZ" dirty="0" smtClean="0"/>
          </a:p>
          <a:p>
            <a:pPr marL="514350" indent="-514350">
              <a:spcBef>
                <a:spcPts val="1200"/>
              </a:spcBef>
              <a:buAutoNum type="arabicPeriod"/>
            </a:pPr>
            <a:r>
              <a:rPr lang="en-NZ" dirty="0" smtClean="0"/>
              <a:t>There </a:t>
            </a:r>
            <a:r>
              <a:rPr lang="en-NZ" dirty="0"/>
              <a:t>is no mention at all of working </a:t>
            </a:r>
            <a:r>
              <a:rPr lang="en-NZ" dirty="0" smtClean="0"/>
              <a:t>memory and also very little mention of language </a:t>
            </a:r>
            <a:r>
              <a:rPr lang="en-NZ" dirty="0" smtClean="0"/>
              <a:t>aptitude.</a:t>
            </a:r>
            <a:endParaRPr lang="en-NZ" dirty="0" smtClean="0"/>
          </a:p>
          <a:p>
            <a:pPr marL="0" indent="0">
              <a:spcBef>
                <a:spcPts val="1800"/>
              </a:spcBef>
              <a:buNone/>
            </a:pPr>
            <a:r>
              <a:rPr lang="en-NZ" dirty="0" smtClean="0"/>
              <a:t>The guides offer very little in the way of practical suggestions about </a:t>
            </a:r>
            <a:r>
              <a:rPr lang="en-NZ" dirty="0" smtClean="0"/>
              <a:t>how teachers </a:t>
            </a:r>
            <a:r>
              <a:rPr lang="en-NZ" dirty="0" smtClean="0"/>
              <a:t>can cater for individual differences in their students.</a:t>
            </a:r>
            <a:endParaRPr lang="en-NZ" dirty="0"/>
          </a:p>
          <a:p>
            <a:pPr marL="0" indent="0">
              <a:buNone/>
            </a:pPr>
            <a:endParaRPr lang="en-NZ" dirty="0"/>
          </a:p>
        </p:txBody>
      </p:sp>
    </p:spTree>
    <p:extLst>
      <p:ext uri="{BB962C8B-B14F-4D97-AF65-F5344CB8AC3E}">
        <p14:creationId xmlns:p14="http://schemas.microsoft.com/office/powerpoint/2010/main" val="197899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nd in the Pines">
  <a:themeElements>
    <a:clrScheme name="Wind in the Pines">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nd in the Pines">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 in the Pines</Template>
  <TotalTime>370</TotalTime>
  <Words>2340</Words>
  <Application>Microsoft Office PowerPoint</Application>
  <PresentationFormat>On-screen Show (4:3)</PresentationFormat>
  <Paragraphs>172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Wind in the Pines</vt:lpstr>
      <vt:lpstr>Catering for Individual Differences in Language Learners: An SLA Perspective</vt:lpstr>
      <vt:lpstr>The challenge</vt:lpstr>
      <vt:lpstr>Types of individual learner differences</vt:lpstr>
      <vt:lpstr>Two ways of catering for individual learner differences</vt:lpstr>
      <vt:lpstr>Teacher Guides</vt:lpstr>
      <vt:lpstr>Nunan (1991)</vt:lpstr>
      <vt:lpstr>Ur (1996)</vt:lpstr>
      <vt:lpstr>Scrivener (2005)</vt:lpstr>
      <vt:lpstr>Some general comments</vt:lpstr>
      <vt:lpstr>Possible ways of catering for individual differences</vt:lpstr>
      <vt:lpstr>Equip learners to become ‘good language learners</vt:lpstr>
      <vt:lpstr>Problems with the ‘good language learner’</vt:lpstr>
      <vt:lpstr>PowerPoint Presentation</vt:lpstr>
      <vt:lpstr>Selecting learners</vt:lpstr>
      <vt:lpstr>Catering for individual differences(1): Instruction matching </vt:lpstr>
      <vt:lpstr>Eclecticism</vt:lpstr>
      <vt:lpstr>Catering for individual differences : (2) Individualization</vt:lpstr>
      <vt:lpstr>Individualization inside the classroom</vt:lpstr>
      <vt:lpstr>Problems </vt:lpstr>
      <vt:lpstr>Individualization outside the classroom – the Self-Access Centre</vt:lpstr>
      <vt:lpstr>Problems</vt:lpstr>
      <vt:lpstr>Catering for individual differences(3): Learner Training</vt:lpstr>
      <vt:lpstr>Strategy training</vt:lpstr>
      <vt:lpstr>Problems</vt:lpstr>
      <vt:lpstr>Making strategy instruction effective</vt:lpstr>
      <vt:lpstr>Holunga’s (1995) study</vt:lpstr>
      <vt:lpstr>Awareness-raising</vt:lpstr>
      <vt:lpstr>Catering for individual differences(4): Receptivity</vt:lpstr>
      <vt:lpstr>Key factors in receptivity and defensiveness</vt:lpstr>
      <vt:lpstr>Motivation</vt:lpstr>
      <vt:lpstr>Promoting motivation</vt:lpstr>
      <vt:lpstr>Importance of acknowledging students’ individuality</vt:lpstr>
      <vt:lpstr>An example</vt:lpstr>
      <vt:lpstr>PowerPoint Presentation</vt:lpstr>
      <vt:lpstr>Conclusion: Catering for differences through interaction</vt:lpstr>
    </vt:vector>
  </TitlesOfParts>
  <Company>The University of Auckland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Catering for Individual Differences</dc:title>
  <dc:creator>Rod Ellis</dc:creator>
  <cp:lastModifiedBy>Rod Ellis</cp:lastModifiedBy>
  <cp:revision>36</cp:revision>
  <dcterms:created xsi:type="dcterms:W3CDTF">2013-04-19T00:06:28Z</dcterms:created>
  <dcterms:modified xsi:type="dcterms:W3CDTF">2013-08-21T21:01:49Z</dcterms:modified>
</cp:coreProperties>
</file>