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8" r:id="rId1"/>
  </p:sldMasterIdLst>
  <p:notesMasterIdLst>
    <p:notesMasterId r:id="rId26"/>
  </p:notesMasterIdLst>
  <p:sldIdLst>
    <p:sldId id="256" r:id="rId2"/>
    <p:sldId id="257" r:id="rId3"/>
    <p:sldId id="258" r:id="rId4"/>
    <p:sldId id="269" r:id="rId5"/>
    <p:sldId id="259" r:id="rId6"/>
    <p:sldId id="284" r:id="rId7"/>
    <p:sldId id="285" r:id="rId8"/>
    <p:sldId id="286" r:id="rId9"/>
    <p:sldId id="267" r:id="rId10"/>
    <p:sldId id="275" r:id="rId11"/>
    <p:sldId id="260" r:id="rId12"/>
    <p:sldId id="287" r:id="rId13"/>
    <p:sldId id="288" r:id="rId14"/>
    <p:sldId id="289" r:id="rId15"/>
    <p:sldId id="268" r:id="rId16"/>
    <p:sldId id="290" r:id="rId17"/>
    <p:sldId id="270" r:id="rId18"/>
    <p:sldId id="292" r:id="rId19"/>
    <p:sldId id="293" r:id="rId20"/>
    <p:sldId id="294" r:id="rId21"/>
    <p:sldId id="271" r:id="rId22"/>
    <p:sldId id="263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00"/>
    <a:srgbClr val="FF0000"/>
    <a:srgbClr val="FF00FF"/>
    <a:srgbClr val="0000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3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8A4E05-6799-42AD-89B8-9E39516B3A9B}" type="doc">
      <dgm:prSet loTypeId="urn:microsoft.com/office/officeart/2008/layout/VerticalCurvedLis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BF9CB26-4600-4E1A-8500-8B5CCCF2F393}">
      <dgm:prSet phldrT="[Text]" custT="1"/>
      <dgm:spPr/>
      <dgm:t>
        <a:bodyPr/>
        <a:lstStyle/>
        <a:p>
          <a:r>
            <a:rPr lang="en-US" sz="3600" dirty="0" smtClean="0"/>
            <a:t>Introduction</a:t>
          </a:r>
          <a:endParaRPr lang="en-US" sz="3600" dirty="0"/>
        </a:p>
      </dgm:t>
    </dgm:pt>
    <dgm:pt modelId="{A1D55D0A-6716-4753-B618-EE57688637DC}" type="parTrans" cxnId="{FC8F7F82-D1D7-4455-8EA6-BD678861BADF}">
      <dgm:prSet/>
      <dgm:spPr/>
      <dgm:t>
        <a:bodyPr/>
        <a:lstStyle/>
        <a:p>
          <a:endParaRPr lang="en-US" sz="2400"/>
        </a:p>
      </dgm:t>
    </dgm:pt>
    <dgm:pt modelId="{026D9A26-C46C-4200-BD22-FAA30A59A822}" type="sibTrans" cxnId="{FC8F7F82-D1D7-4455-8EA6-BD678861BADF}">
      <dgm:prSet/>
      <dgm:spPr/>
      <dgm:t>
        <a:bodyPr/>
        <a:lstStyle/>
        <a:p>
          <a:endParaRPr lang="en-US" sz="2400"/>
        </a:p>
      </dgm:t>
    </dgm:pt>
    <dgm:pt modelId="{479ECEF3-A03A-4057-A0B3-A648C2E63C84}">
      <dgm:prSet phldrT="[Text]" custT="1"/>
      <dgm:spPr/>
      <dgm:t>
        <a:bodyPr/>
        <a:lstStyle/>
        <a:p>
          <a:r>
            <a:rPr lang="en-US" sz="3600" dirty="0" smtClean="0"/>
            <a:t>Implications and Further Research</a:t>
          </a:r>
          <a:endParaRPr lang="en-US" sz="3600" dirty="0"/>
        </a:p>
      </dgm:t>
    </dgm:pt>
    <dgm:pt modelId="{82E2186C-8F83-44C0-92DC-DF447F9D7E36}" type="parTrans" cxnId="{1F3D9CD8-5B83-440C-B6A0-C43E7CFD4FA4}">
      <dgm:prSet/>
      <dgm:spPr/>
      <dgm:t>
        <a:bodyPr/>
        <a:lstStyle/>
        <a:p>
          <a:endParaRPr lang="en-US" sz="2400"/>
        </a:p>
      </dgm:t>
    </dgm:pt>
    <dgm:pt modelId="{690260D3-58D2-4C9B-8F18-375F04557A8F}" type="sibTrans" cxnId="{1F3D9CD8-5B83-440C-B6A0-C43E7CFD4FA4}">
      <dgm:prSet/>
      <dgm:spPr/>
      <dgm:t>
        <a:bodyPr/>
        <a:lstStyle/>
        <a:p>
          <a:endParaRPr lang="en-US" sz="2400"/>
        </a:p>
      </dgm:t>
    </dgm:pt>
    <dgm:pt modelId="{D5F895CF-D934-4839-B8A5-1B047BDBC44B}">
      <dgm:prSet phldrT="[Text]" custT="1"/>
      <dgm:spPr/>
      <dgm:t>
        <a:bodyPr/>
        <a:lstStyle/>
        <a:p>
          <a:r>
            <a:rPr lang="en-US" sz="3600" dirty="0" smtClean="0"/>
            <a:t>Literature review</a:t>
          </a:r>
          <a:endParaRPr lang="en-US" sz="3600" dirty="0"/>
        </a:p>
      </dgm:t>
    </dgm:pt>
    <dgm:pt modelId="{C0EFD339-9F9B-443C-81BA-54714B970959}" type="parTrans" cxnId="{D0F7AB14-9810-40D3-A1B1-EEB952D27CCA}">
      <dgm:prSet/>
      <dgm:spPr/>
      <dgm:t>
        <a:bodyPr/>
        <a:lstStyle/>
        <a:p>
          <a:endParaRPr lang="en-US" sz="2400"/>
        </a:p>
      </dgm:t>
    </dgm:pt>
    <dgm:pt modelId="{F8C7C2C7-350C-4840-861E-428818AFD684}" type="sibTrans" cxnId="{D0F7AB14-9810-40D3-A1B1-EEB952D27CCA}">
      <dgm:prSet/>
      <dgm:spPr/>
      <dgm:t>
        <a:bodyPr/>
        <a:lstStyle/>
        <a:p>
          <a:endParaRPr lang="en-US" sz="2400"/>
        </a:p>
      </dgm:t>
    </dgm:pt>
    <dgm:pt modelId="{9257CE43-9F38-4C69-9F67-5BD25D6B6376}">
      <dgm:prSet phldrT="[Text]" custT="1"/>
      <dgm:spPr/>
      <dgm:t>
        <a:bodyPr/>
        <a:lstStyle/>
        <a:p>
          <a:r>
            <a:rPr lang="en-US" sz="3600" dirty="0" smtClean="0"/>
            <a:t>Methodology</a:t>
          </a:r>
          <a:endParaRPr lang="en-US" sz="3600" dirty="0"/>
        </a:p>
      </dgm:t>
    </dgm:pt>
    <dgm:pt modelId="{16E63FFE-5470-494B-8472-3AD011B77BD9}" type="parTrans" cxnId="{F3A6619A-07B2-401E-8FF2-4C79750D6CD9}">
      <dgm:prSet/>
      <dgm:spPr/>
      <dgm:t>
        <a:bodyPr/>
        <a:lstStyle/>
        <a:p>
          <a:endParaRPr lang="en-US" sz="2400"/>
        </a:p>
      </dgm:t>
    </dgm:pt>
    <dgm:pt modelId="{D6A64161-2F10-4757-BA15-229039AEF117}" type="sibTrans" cxnId="{F3A6619A-07B2-401E-8FF2-4C79750D6CD9}">
      <dgm:prSet/>
      <dgm:spPr/>
      <dgm:t>
        <a:bodyPr/>
        <a:lstStyle/>
        <a:p>
          <a:endParaRPr lang="en-US" sz="2400"/>
        </a:p>
      </dgm:t>
    </dgm:pt>
    <dgm:pt modelId="{43198550-8110-4BC0-B6FA-FD4B13E12CD8}">
      <dgm:prSet phldrT="[Text]" custT="1"/>
      <dgm:spPr/>
      <dgm:t>
        <a:bodyPr/>
        <a:lstStyle/>
        <a:p>
          <a:r>
            <a:rPr lang="en-US" sz="3600" dirty="0" smtClean="0"/>
            <a:t>Findings</a:t>
          </a:r>
          <a:endParaRPr lang="en-US" sz="3600" dirty="0"/>
        </a:p>
      </dgm:t>
    </dgm:pt>
    <dgm:pt modelId="{B84FC43A-365C-4F87-9E38-A5AA35E55F18}" type="parTrans" cxnId="{58B0C183-47AE-490F-BD13-6497B1C9CD87}">
      <dgm:prSet/>
      <dgm:spPr/>
      <dgm:t>
        <a:bodyPr/>
        <a:lstStyle/>
        <a:p>
          <a:endParaRPr lang="en-US" sz="2400"/>
        </a:p>
      </dgm:t>
    </dgm:pt>
    <dgm:pt modelId="{FF982D00-16E7-4F7D-8769-E2D42B5E6577}" type="sibTrans" cxnId="{58B0C183-47AE-490F-BD13-6497B1C9CD87}">
      <dgm:prSet/>
      <dgm:spPr/>
      <dgm:t>
        <a:bodyPr/>
        <a:lstStyle/>
        <a:p>
          <a:endParaRPr lang="en-US" sz="2400"/>
        </a:p>
      </dgm:t>
    </dgm:pt>
    <dgm:pt modelId="{C028DC81-3193-4E5F-95F0-098C2E732EB6}" type="pres">
      <dgm:prSet presAssocID="{768A4E05-6799-42AD-89B8-9E39516B3A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A370382-BD87-45E5-B390-26936C56BC84}" type="pres">
      <dgm:prSet presAssocID="{768A4E05-6799-42AD-89B8-9E39516B3A9B}" presName="Name1" presStyleCnt="0"/>
      <dgm:spPr/>
      <dgm:t>
        <a:bodyPr/>
        <a:lstStyle/>
        <a:p>
          <a:endParaRPr lang="en-US"/>
        </a:p>
      </dgm:t>
    </dgm:pt>
    <dgm:pt modelId="{D52EAE9C-92F0-4E41-98CA-CAE923C2E7BB}" type="pres">
      <dgm:prSet presAssocID="{768A4E05-6799-42AD-89B8-9E39516B3A9B}" presName="cycle" presStyleCnt="0"/>
      <dgm:spPr/>
      <dgm:t>
        <a:bodyPr/>
        <a:lstStyle/>
        <a:p>
          <a:endParaRPr lang="en-US"/>
        </a:p>
      </dgm:t>
    </dgm:pt>
    <dgm:pt modelId="{8ED264F9-F69E-4159-AE95-7CC5C1871A21}" type="pres">
      <dgm:prSet presAssocID="{768A4E05-6799-42AD-89B8-9E39516B3A9B}" presName="srcNode" presStyleLbl="node1" presStyleIdx="0" presStyleCnt="5"/>
      <dgm:spPr/>
      <dgm:t>
        <a:bodyPr/>
        <a:lstStyle/>
        <a:p>
          <a:endParaRPr lang="en-US"/>
        </a:p>
      </dgm:t>
    </dgm:pt>
    <dgm:pt modelId="{A89B8336-80A4-45A1-9775-57D961DE5F45}" type="pres">
      <dgm:prSet presAssocID="{768A4E05-6799-42AD-89B8-9E39516B3A9B}" presName="conn" presStyleLbl="parChTrans1D2" presStyleIdx="0" presStyleCnt="1"/>
      <dgm:spPr/>
      <dgm:t>
        <a:bodyPr/>
        <a:lstStyle/>
        <a:p>
          <a:endParaRPr lang="en-US"/>
        </a:p>
      </dgm:t>
    </dgm:pt>
    <dgm:pt modelId="{EA0123E9-E0EB-4681-80F3-5BC25B50BC6C}" type="pres">
      <dgm:prSet presAssocID="{768A4E05-6799-42AD-89B8-9E39516B3A9B}" presName="extraNode" presStyleLbl="node1" presStyleIdx="0" presStyleCnt="5"/>
      <dgm:spPr/>
      <dgm:t>
        <a:bodyPr/>
        <a:lstStyle/>
        <a:p>
          <a:endParaRPr lang="en-US"/>
        </a:p>
      </dgm:t>
    </dgm:pt>
    <dgm:pt modelId="{1539FCC3-4778-439B-B443-AE20EF22CF3E}" type="pres">
      <dgm:prSet presAssocID="{768A4E05-6799-42AD-89B8-9E39516B3A9B}" presName="dstNode" presStyleLbl="node1" presStyleIdx="0" presStyleCnt="5"/>
      <dgm:spPr/>
      <dgm:t>
        <a:bodyPr/>
        <a:lstStyle/>
        <a:p>
          <a:endParaRPr lang="en-US"/>
        </a:p>
      </dgm:t>
    </dgm:pt>
    <dgm:pt modelId="{406DFD9C-18F0-4A09-87E2-39A31A4CE212}" type="pres">
      <dgm:prSet presAssocID="{EBF9CB26-4600-4E1A-8500-8B5CCCF2F393}" presName="text_1" presStyleLbl="node1" presStyleIdx="0" presStyleCnt="5" custLinFactNeighborX="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84958-B1D9-4FB7-A8E8-D14F87648F92}" type="pres">
      <dgm:prSet presAssocID="{EBF9CB26-4600-4E1A-8500-8B5CCCF2F393}" presName="accent_1" presStyleCnt="0"/>
      <dgm:spPr/>
      <dgm:t>
        <a:bodyPr/>
        <a:lstStyle/>
        <a:p>
          <a:endParaRPr lang="en-US"/>
        </a:p>
      </dgm:t>
    </dgm:pt>
    <dgm:pt modelId="{62084E7E-D97D-4413-8A05-0A41BAFF5FB1}" type="pres">
      <dgm:prSet presAssocID="{EBF9CB26-4600-4E1A-8500-8B5CCCF2F393}" presName="accentRepeatNode" presStyleLbl="solidFgAcc1" presStyleIdx="0" presStyleCnt="5"/>
      <dgm:spPr/>
      <dgm:t>
        <a:bodyPr/>
        <a:lstStyle/>
        <a:p>
          <a:endParaRPr lang="en-US"/>
        </a:p>
      </dgm:t>
    </dgm:pt>
    <dgm:pt modelId="{1F8E862E-EDB6-4187-9411-055BC5E210C4}" type="pres">
      <dgm:prSet presAssocID="{D5F895CF-D934-4839-B8A5-1B047BDBC44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B52D8-9235-4D33-85ED-1EEBE4FD1F3E}" type="pres">
      <dgm:prSet presAssocID="{D5F895CF-D934-4839-B8A5-1B047BDBC44B}" presName="accent_2" presStyleCnt="0"/>
      <dgm:spPr/>
      <dgm:t>
        <a:bodyPr/>
        <a:lstStyle/>
        <a:p>
          <a:endParaRPr lang="en-US"/>
        </a:p>
      </dgm:t>
    </dgm:pt>
    <dgm:pt modelId="{3BD7F749-3F52-4845-8D1D-932C6BF9753F}" type="pres">
      <dgm:prSet presAssocID="{D5F895CF-D934-4839-B8A5-1B047BDBC44B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CA8D3137-5E42-42BA-B0A3-E1A7DF386AFA}" type="pres">
      <dgm:prSet presAssocID="{9257CE43-9F38-4C69-9F67-5BD25D6B637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ADAC7-8A89-4336-9FDD-A6F7054F6105}" type="pres">
      <dgm:prSet presAssocID="{9257CE43-9F38-4C69-9F67-5BD25D6B6376}" presName="accent_3" presStyleCnt="0"/>
      <dgm:spPr/>
      <dgm:t>
        <a:bodyPr/>
        <a:lstStyle/>
        <a:p>
          <a:endParaRPr lang="en-US"/>
        </a:p>
      </dgm:t>
    </dgm:pt>
    <dgm:pt modelId="{1AC7D70A-AA31-4AD5-905F-3EEF06EB06AC}" type="pres">
      <dgm:prSet presAssocID="{9257CE43-9F38-4C69-9F67-5BD25D6B6376}" presName="accentRepeatNode" presStyleLbl="solidFgAcc1" presStyleIdx="2" presStyleCnt="5"/>
      <dgm:spPr/>
      <dgm:t>
        <a:bodyPr/>
        <a:lstStyle/>
        <a:p>
          <a:endParaRPr lang="en-US"/>
        </a:p>
      </dgm:t>
    </dgm:pt>
    <dgm:pt modelId="{3EFDC953-E0BB-47DB-BEAA-3B5ECDA6E2F7}" type="pres">
      <dgm:prSet presAssocID="{43198550-8110-4BC0-B6FA-FD4B13E12CD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B23E5-21A7-4C9C-910C-4BE86CBB46E0}" type="pres">
      <dgm:prSet presAssocID="{43198550-8110-4BC0-B6FA-FD4B13E12CD8}" presName="accent_4" presStyleCnt="0"/>
      <dgm:spPr/>
      <dgm:t>
        <a:bodyPr/>
        <a:lstStyle/>
        <a:p>
          <a:endParaRPr lang="en-US"/>
        </a:p>
      </dgm:t>
    </dgm:pt>
    <dgm:pt modelId="{3FFFF147-20C9-45E7-97D2-890C2477FDFC}" type="pres">
      <dgm:prSet presAssocID="{43198550-8110-4BC0-B6FA-FD4B13E12CD8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D7D47A9E-DC13-4F65-99C2-8F7C0BE0E94F}" type="pres">
      <dgm:prSet presAssocID="{479ECEF3-A03A-4057-A0B3-A648C2E63C8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9FDF7-CFCF-4DAB-AD92-D55B546052AA}" type="pres">
      <dgm:prSet presAssocID="{479ECEF3-A03A-4057-A0B3-A648C2E63C84}" presName="accent_5" presStyleCnt="0"/>
      <dgm:spPr/>
      <dgm:t>
        <a:bodyPr/>
        <a:lstStyle/>
        <a:p>
          <a:endParaRPr lang="en-US"/>
        </a:p>
      </dgm:t>
    </dgm:pt>
    <dgm:pt modelId="{E01E8EE6-D932-4110-B0DA-068252231897}" type="pres">
      <dgm:prSet presAssocID="{479ECEF3-A03A-4057-A0B3-A648C2E63C84}" presName="accentRepeatNode" presStyleLbl="solidFgAcc1" presStyleIdx="4" presStyleCnt="5" custLinFactNeighborX="-401" custLinFactNeighborY="1505"/>
      <dgm:spPr/>
      <dgm:t>
        <a:bodyPr/>
        <a:lstStyle/>
        <a:p>
          <a:endParaRPr lang="en-US"/>
        </a:p>
      </dgm:t>
    </dgm:pt>
  </dgm:ptLst>
  <dgm:cxnLst>
    <dgm:cxn modelId="{8F4BACF1-52F6-499D-84C0-42F03B3CC667}" type="presOf" srcId="{026D9A26-C46C-4200-BD22-FAA30A59A822}" destId="{A89B8336-80A4-45A1-9775-57D961DE5F45}" srcOrd="0" destOrd="0" presId="urn:microsoft.com/office/officeart/2008/layout/VerticalCurvedList"/>
    <dgm:cxn modelId="{FC8F7F82-D1D7-4455-8EA6-BD678861BADF}" srcId="{768A4E05-6799-42AD-89B8-9E39516B3A9B}" destId="{EBF9CB26-4600-4E1A-8500-8B5CCCF2F393}" srcOrd="0" destOrd="0" parTransId="{A1D55D0A-6716-4753-B618-EE57688637DC}" sibTransId="{026D9A26-C46C-4200-BD22-FAA30A59A822}"/>
    <dgm:cxn modelId="{58B0C183-47AE-490F-BD13-6497B1C9CD87}" srcId="{768A4E05-6799-42AD-89B8-9E39516B3A9B}" destId="{43198550-8110-4BC0-B6FA-FD4B13E12CD8}" srcOrd="3" destOrd="0" parTransId="{B84FC43A-365C-4F87-9E38-A5AA35E55F18}" sibTransId="{FF982D00-16E7-4F7D-8769-E2D42B5E6577}"/>
    <dgm:cxn modelId="{139CB0E0-73BB-4DF1-96EE-AD5E4C741D74}" type="presOf" srcId="{D5F895CF-D934-4839-B8A5-1B047BDBC44B}" destId="{1F8E862E-EDB6-4187-9411-055BC5E210C4}" srcOrd="0" destOrd="0" presId="urn:microsoft.com/office/officeart/2008/layout/VerticalCurvedList"/>
    <dgm:cxn modelId="{1F3D9CD8-5B83-440C-B6A0-C43E7CFD4FA4}" srcId="{768A4E05-6799-42AD-89B8-9E39516B3A9B}" destId="{479ECEF3-A03A-4057-A0B3-A648C2E63C84}" srcOrd="4" destOrd="0" parTransId="{82E2186C-8F83-44C0-92DC-DF447F9D7E36}" sibTransId="{690260D3-58D2-4C9B-8F18-375F04557A8F}"/>
    <dgm:cxn modelId="{A0717C8D-FCFE-462A-9C46-366814F343F2}" type="presOf" srcId="{43198550-8110-4BC0-B6FA-FD4B13E12CD8}" destId="{3EFDC953-E0BB-47DB-BEAA-3B5ECDA6E2F7}" srcOrd="0" destOrd="0" presId="urn:microsoft.com/office/officeart/2008/layout/VerticalCurvedList"/>
    <dgm:cxn modelId="{F3A6619A-07B2-401E-8FF2-4C79750D6CD9}" srcId="{768A4E05-6799-42AD-89B8-9E39516B3A9B}" destId="{9257CE43-9F38-4C69-9F67-5BD25D6B6376}" srcOrd="2" destOrd="0" parTransId="{16E63FFE-5470-494B-8472-3AD011B77BD9}" sibTransId="{D6A64161-2F10-4757-BA15-229039AEF117}"/>
    <dgm:cxn modelId="{66652BF8-C0A3-4A33-AF4B-51D9F8EFB586}" type="presOf" srcId="{479ECEF3-A03A-4057-A0B3-A648C2E63C84}" destId="{D7D47A9E-DC13-4F65-99C2-8F7C0BE0E94F}" srcOrd="0" destOrd="0" presId="urn:microsoft.com/office/officeart/2008/layout/VerticalCurvedList"/>
    <dgm:cxn modelId="{0A51B8FC-058C-4D5A-8EB9-F4802E57C0E2}" type="presOf" srcId="{768A4E05-6799-42AD-89B8-9E39516B3A9B}" destId="{C028DC81-3193-4E5F-95F0-098C2E732EB6}" srcOrd="0" destOrd="0" presId="urn:microsoft.com/office/officeart/2008/layout/VerticalCurvedList"/>
    <dgm:cxn modelId="{F560A851-2CE9-4E1C-9992-764FD95375F0}" type="presOf" srcId="{EBF9CB26-4600-4E1A-8500-8B5CCCF2F393}" destId="{406DFD9C-18F0-4A09-87E2-39A31A4CE212}" srcOrd="0" destOrd="0" presId="urn:microsoft.com/office/officeart/2008/layout/VerticalCurvedList"/>
    <dgm:cxn modelId="{931C317A-4838-46EC-AA18-D75464037694}" type="presOf" srcId="{9257CE43-9F38-4C69-9F67-5BD25D6B6376}" destId="{CA8D3137-5E42-42BA-B0A3-E1A7DF386AFA}" srcOrd="0" destOrd="0" presId="urn:microsoft.com/office/officeart/2008/layout/VerticalCurvedList"/>
    <dgm:cxn modelId="{D0F7AB14-9810-40D3-A1B1-EEB952D27CCA}" srcId="{768A4E05-6799-42AD-89B8-9E39516B3A9B}" destId="{D5F895CF-D934-4839-B8A5-1B047BDBC44B}" srcOrd="1" destOrd="0" parTransId="{C0EFD339-9F9B-443C-81BA-54714B970959}" sibTransId="{F8C7C2C7-350C-4840-861E-428818AFD684}"/>
    <dgm:cxn modelId="{DDEF5BC9-69B1-4DBF-B379-712E191A0EAD}" type="presParOf" srcId="{C028DC81-3193-4E5F-95F0-098C2E732EB6}" destId="{CA370382-BD87-45E5-B390-26936C56BC84}" srcOrd="0" destOrd="0" presId="urn:microsoft.com/office/officeart/2008/layout/VerticalCurvedList"/>
    <dgm:cxn modelId="{79D60A7F-38A1-41BF-B26C-DF6CA2899D41}" type="presParOf" srcId="{CA370382-BD87-45E5-B390-26936C56BC84}" destId="{D52EAE9C-92F0-4E41-98CA-CAE923C2E7BB}" srcOrd="0" destOrd="0" presId="urn:microsoft.com/office/officeart/2008/layout/VerticalCurvedList"/>
    <dgm:cxn modelId="{07C701B4-F618-44D7-99B3-C18AF21A5FF2}" type="presParOf" srcId="{D52EAE9C-92F0-4E41-98CA-CAE923C2E7BB}" destId="{8ED264F9-F69E-4159-AE95-7CC5C1871A21}" srcOrd="0" destOrd="0" presId="urn:microsoft.com/office/officeart/2008/layout/VerticalCurvedList"/>
    <dgm:cxn modelId="{5FD76FC0-7F94-4598-8776-64216B385980}" type="presParOf" srcId="{D52EAE9C-92F0-4E41-98CA-CAE923C2E7BB}" destId="{A89B8336-80A4-45A1-9775-57D961DE5F45}" srcOrd="1" destOrd="0" presId="urn:microsoft.com/office/officeart/2008/layout/VerticalCurvedList"/>
    <dgm:cxn modelId="{34D5AFFC-C445-4ECC-8039-F3706DDF78ED}" type="presParOf" srcId="{D52EAE9C-92F0-4E41-98CA-CAE923C2E7BB}" destId="{EA0123E9-E0EB-4681-80F3-5BC25B50BC6C}" srcOrd="2" destOrd="0" presId="urn:microsoft.com/office/officeart/2008/layout/VerticalCurvedList"/>
    <dgm:cxn modelId="{75CDA46C-6358-4ACC-870F-2B0F46C662FF}" type="presParOf" srcId="{D52EAE9C-92F0-4E41-98CA-CAE923C2E7BB}" destId="{1539FCC3-4778-439B-B443-AE20EF22CF3E}" srcOrd="3" destOrd="0" presId="urn:microsoft.com/office/officeart/2008/layout/VerticalCurvedList"/>
    <dgm:cxn modelId="{53C9D0A9-89BB-4D28-A8AF-084A29EF99AD}" type="presParOf" srcId="{CA370382-BD87-45E5-B390-26936C56BC84}" destId="{406DFD9C-18F0-4A09-87E2-39A31A4CE212}" srcOrd="1" destOrd="0" presId="urn:microsoft.com/office/officeart/2008/layout/VerticalCurvedList"/>
    <dgm:cxn modelId="{AD3A52CB-F78F-434E-9967-673A0540D7C9}" type="presParOf" srcId="{CA370382-BD87-45E5-B390-26936C56BC84}" destId="{63384958-B1D9-4FB7-A8E8-D14F87648F92}" srcOrd="2" destOrd="0" presId="urn:microsoft.com/office/officeart/2008/layout/VerticalCurvedList"/>
    <dgm:cxn modelId="{3CD02DB7-41DF-4786-8152-0AE81C845873}" type="presParOf" srcId="{63384958-B1D9-4FB7-A8E8-D14F87648F92}" destId="{62084E7E-D97D-4413-8A05-0A41BAFF5FB1}" srcOrd="0" destOrd="0" presId="urn:microsoft.com/office/officeart/2008/layout/VerticalCurvedList"/>
    <dgm:cxn modelId="{5684C92D-08EF-424B-A5FC-E2BCBA876AFB}" type="presParOf" srcId="{CA370382-BD87-45E5-B390-26936C56BC84}" destId="{1F8E862E-EDB6-4187-9411-055BC5E210C4}" srcOrd="3" destOrd="0" presId="urn:microsoft.com/office/officeart/2008/layout/VerticalCurvedList"/>
    <dgm:cxn modelId="{3D80A1D0-148C-45CB-ADF5-BD5477088387}" type="presParOf" srcId="{CA370382-BD87-45E5-B390-26936C56BC84}" destId="{861B52D8-9235-4D33-85ED-1EEBE4FD1F3E}" srcOrd="4" destOrd="0" presId="urn:microsoft.com/office/officeart/2008/layout/VerticalCurvedList"/>
    <dgm:cxn modelId="{2C17F0D6-982A-4C82-84FE-97D448F8801D}" type="presParOf" srcId="{861B52D8-9235-4D33-85ED-1EEBE4FD1F3E}" destId="{3BD7F749-3F52-4845-8D1D-932C6BF9753F}" srcOrd="0" destOrd="0" presId="urn:microsoft.com/office/officeart/2008/layout/VerticalCurvedList"/>
    <dgm:cxn modelId="{C04060A1-C2F3-4F99-9A7D-5D50D8503EF4}" type="presParOf" srcId="{CA370382-BD87-45E5-B390-26936C56BC84}" destId="{CA8D3137-5E42-42BA-B0A3-E1A7DF386AFA}" srcOrd="5" destOrd="0" presId="urn:microsoft.com/office/officeart/2008/layout/VerticalCurvedList"/>
    <dgm:cxn modelId="{E21B8204-AD2D-4D52-A12B-38FD8A79E6E3}" type="presParOf" srcId="{CA370382-BD87-45E5-B390-26936C56BC84}" destId="{706ADAC7-8A89-4336-9FDD-A6F7054F6105}" srcOrd="6" destOrd="0" presId="urn:microsoft.com/office/officeart/2008/layout/VerticalCurvedList"/>
    <dgm:cxn modelId="{70B442D6-A1F3-4B3A-9C3E-7B73371959A0}" type="presParOf" srcId="{706ADAC7-8A89-4336-9FDD-A6F7054F6105}" destId="{1AC7D70A-AA31-4AD5-905F-3EEF06EB06AC}" srcOrd="0" destOrd="0" presId="urn:microsoft.com/office/officeart/2008/layout/VerticalCurvedList"/>
    <dgm:cxn modelId="{2E22CE4B-1A6D-49BB-9452-4F1BB88A75CD}" type="presParOf" srcId="{CA370382-BD87-45E5-B390-26936C56BC84}" destId="{3EFDC953-E0BB-47DB-BEAA-3B5ECDA6E2F7}" srcOrd="7" destOrd="0" presId="urn:microsoft.com/office/officeart/2008/layout/VerticalCurvedList"/>
    <dgm:cxn modelId="{1655CCC3-BB5B-4F70-9461-8EA02A11905C}" type="presParOf" srcId="{CA370382-BD87-45E5-B390-26936C56BC84}" destId="{BC9B23E5-21A7-4C9C-910C-4BE86CBB46E0}" srcOrd="8" destOrd="0" presId="urn:microsoft.com/office/officeart/2008/layout/VerticalCurvedList"/>
    <dgm:cxn modelId="{B38D1B0E-A357-4157-AA36-C6C8883BF2DF}" type="presParOf" srcId="{BC9B23E5-21A7-4C9C-910C-4BE86CBB46E0}" destId="{3FFFF147-20C9-45E7-97D2-890C2477FDFC}" srcOrd="0" destOrd="0" presId="urn:microsoft.com/office/officeart/2008/layout/VerticalCurvedList"/>
    <dgm:cxn modelId="{820E3C21-EF8B-4C37-A2E5-96EC00469D93}" type="presParOf" srcId="{CA370382-BD87-45E5-B390-26936C56BC84}" destId="{D7D47A9E-DC13-4F65-99C2-8F7C0BE0E94F}" srcOrd="9" destOrd="0" presId="urn:microsoft.com/office/officeart/2008/layout/VerticalCurvedList"/>
    <dgm:cxn modelId="{5F6269F1-7E9F-4C87-B657-F5852239DEC4}" type="presParOf" srcId="{CA370382-BD87-45E5-B390-26936C56BC84}" destId="{6609FDF7-CFCF-4DAB-AD92-D55B546052AA}" srcOrd="10" destOrd="0" presId="urn:microsoft.com/office/officeart/2008/layout/VerticalCurvedList"/>
    <dgm:cxn modelId="{370B7CB5-3B9C-4692-A3BE-563AB871FD73}" type="presParOf" srcId="{6609FDF7-CFCF-4DAB-AD92-D55B546052AA}" destId="{E01E8EE6-D932-4110-B0DA-06825223189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631067-0D74-4359-87D5-D4BBFDE99E3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30F4241-7127-4E1A-9BA1-36B5825BA8A7}">
      <dgm:prSet phldrT="[Text]"/>
      <dgm:spPr/>
      <dgm:t>
        <a:bodyPr/>
        <a:lstStyle/>
        <a:p>
          <a:r>
            <a:rPr lang="en-US" dirty="0" smtClean="0"/>
            <a:t>Behaviors</a:t>
          </a:r>
          <a:endParaRPr lang="en-US" dirty="0"/>
        </a:p>
      </dgm:t>
    </dgm:pt>
    <dgm:pt modelId="{640A14E9-9A78-4941-819F-281BC7A6514B}" type="parTrans" cxnId="{AC77577C-FD80-49F7-AAAC-6E22D0963D51}">
      <dgm:prSet/>
      <dgm:spPr/>
      <dgm:t>
        <a:bodyPr/>
        <a:lstStyle/>
        <a:p>
          <a:endParaRPr lang="en-US"/>
        </a:p>
      </dgm:t>
    </dgm:pt>
    <dgm:pt modelId="{E72A4189-1F4A-45B2-ADE0-682B50D40D5A}" type="sibTrans" cxnId="{AC77577C-FD80-49F7-AAAC-6E22D0963D51}">
      <dgm:prSet/>
      <dgm:spPr/>
      <dgm:t>
        <a:bodyPr/>
        <a:lstStyle/>
        <a:p>
          <a:endParaRPr lang="en-US"/>
        </a:p>
      </dgm:t>
    </dgm:pt>
    <dgm:pt modelId="{B97A87F0-D124-4DC8-BACC-ABE3904ADD62}">
      <dgm:prSet phldrT="[Text]" custT="1"/>
      <dgm:spPr/>
      <dgm:t>
        <a:bodyPr/>
        <a:lstStyle/>
        <a:p>
          <a:r>
            <a:rPr lang="en-US" sz="2800" dirty="0" smtClean="0"/>
            <a:t>Avoidance</a:t>
          </a:r>
          <a:endParaRPr lang="en-US" sz="2800" dirty="0"/>
        </a:p>
      </dgm:t>
    </dgm:pt>
    <dgm:pt modelId="{B5AA82F5-60D9-4B97-AB3A-F15A665A430C}" type="parTrans" cxnId="{EEA37927-8989-4D39-A0A5-62FFB0DB1A01}">
      <dgm:prSet/>
      <dgm:spPr/>
      <dgm:t>
        <a:bodyPr/>
        <a:lstStyle/>
        <a:p>
          <a:endParaRPr lang="en-US"/>
        </a:p>
      </dgm:t>
    </dgm:pt>
    <dgm:pt modelId="{861C6F9F-FFFF-409B-8100-BC03D5500EB4}" type="sibTrans" cxnId="{EEA37927-8989-4D39-A0A5-62FFB0DB1A01}">
      <dgm:prSet/>
      <dgm:spPr/>
      <dgm:t>
        <a:bodyPr/>
        <a:lstStyle/>
        <a:p>
          <a:endParaRPr lang="en-US"/>
        </a:p>
      </dgm:t>
    </dgm:pt>
    <dgm:pt modelId="{79DB9A41-DE4E-4B33-8096-4A3F3790E89A}">
      <dgm:prSet phldrT="[Text]" custT="1"/>
      <dgm:spPr/>
      <dgm:t>
        <a:bodyPr/>
        <a:lstStyle/>
        <a:p>
          <a:r>
            <a:rPr lang="en-US" sz="2800" dirty="0" smtClean="0"/>
            <a:t>Low self-confidence</a:t>
          </a:r>
          <a:endParaRPr lang="en-US" sz="2800" dirty="0"/>
        </a:p>
      </dgm:t>
    </dgm:pt>
    <dgm:pt modelId="{606FD3E8-B472-4E87-8421-9B02161A8AB4}" type="parTrans" cxnId="{A8A2AD30-A270-4AE8-82E9-D21C6500287F}">
      <dgm:prSet/>
      <dgm:spPr/>
      <dgm:t>
        <a:bodyPr/>
        <a:lstStyle/>
        <a:p>
          <a:endParaRPr lang="en-US"/>
        </a:p>
      </dgm:t>
    </dgm:pt>
    <dgm:pt modelId="{648578FB-C497-4409-A633-BF1D4162CD2D}" type="sibTrans" cxnId="{A8A2AD30-A270-4AE8-82E9-D21C6500287F}">
      <dgm:prSet/>
      <dgm:spPr/>
      <dgm:t>
        <a:bodyPr/>
        <a:lstStyle/>
        <a:p>
          <a:endParaRPr lang="en-US"/>
        </a:p>
      </dgm:t>
    </dgm:pt>
    <dgm:pt modelId="{C52C68FA-4A71-48CD-81CE-23DD0A260076}">
      <dgm:prSet phldrT="[Text]"/>
      <dgm:spPr/>
      <dgm:t>
        <a:bodyPr/>
        <a:lstStyle/>
        <a:p>
          <a:r>
            <a:rPr lang="en-US" dirty="0" smtClean="0"/>
            <a:t>Attitudes</a:t>
          </a:r>
          <a:endParaRPr lang="en-US" dirty="0"/>
        </a:p>
      </dgm:t>
    </dgm:pt>
    <dgm:pt modelId="{8B05799B-27EA-46A1-9D71-A30CEBFA1661}" type="parTrans" cxnId="{92ABC137-08C5-40E7-B8B4-419B477776B6}">
      <dgm:prSet/>
      <dgm:spPr/>
      <dgm:t>
        <a:bodyPr/>
        <a:lstStyle/>
        <a:p>
          <a:endParaRPr lang="en-US"/>
        </a:p>
      </dgm:t>
    </dgm:pt>
    <dgm:pt modelId="{5736ED00-5D72-42FF-A941-8D0703E69BE0}" type="sibTrans" cxnId="{92ABC137-08C5-40E7-B8B4-419B477776B6}">
      <dgm:prSet/>
      <dgm:spPr/>
      <dgm:t>
        <a:bodyPr/>
        <a:lstStyle/>
        <a:p>
          <a:endParaRPr lang="en-US"/>
        </a:p>
      </dgm:t>
    </dgm:pt>
    <dgm:pt modelId="{AC573397-5EA1-4EB8-A281-86BE9F78F367}">
      <dgm:prSet phldrT="[Text]" custT="1"/>
      <dgm:spPr/>
      <dgm:t>
        <a:bodyPr/>
        <a:lstStyle/>
        <a:p>
          <a:r>
            <a:rPr lang="en-US" sz="2800" dirty="0" smtClean="0"/>
            <a:t>Unpleasantness</a:t>
          </a:r>
          <a:endParaRPr lang="en-US" sz="2800" dirty="0"/>
        </a:p>
      </dgm:t>
    </dgm:pt>
    <dgm:pt modelId="{890015C5-989D-4AF5-9214-4A823BA82CE9}" type="parTrans" cxnId="{5AA299C9-70ED-4EBB-93F2-2168F8244924}">
      <dgm:prSet/>
      <dgm:spPr/>
      <dgm:t>
        <a:bodyPr/>
        <a:lstStyle/>
        <a:p>
          <a:endParaRPr lang="en-US"/>
        </a:p>
      </dgm:t>
    </dgm:pt>
    <dgm:pt modelId="{686D09B9-48D2-44C9-B79C-D28C014FCC84}" type="sibTrans" cxnId="{5AA299C9-70ED-4EBB-93F2-2168F8244924}">
      <dgm:prSet/>
      <dgm:spPr/>
      <dgm:t>
        <a:bodyPr/>
        <a:lstStyle/>
        <a:p>
          <a:endParaRPr lang="en-US"/>
        </a:p>
      </dgm:t>
    </dgm:pt>
    <dgm:pt modelId="{1DEC6CC6-D802-4E30-8AA1-7C764DB6C2E7}">
      <dgm:prSet phldrT="[Text]" custT="1"/>
      <dgm:spPr/>
      <dgm:t>
        <a:bodyPr/>
        <a:lstStyle/>
        <a:p>
          <a:r>
            <a:rPr lang="en-US" sz="2800" dirty="0" smtClean="0"/>
            <a:t>Fear of evaluation </a:t>
          </a:r>
          <a:endParaRPr lang="en-US" sz="2800" dirty="0"/>
        </a:p>
      </dgm:t>
    </dgm:pt>
    <dgm:pt modelId="{1C04823B-8646-4457-A8A0-10C118A97FD1}" type="parTrans" cxnId="{92BA412C-E6D7-4E80-913E-122B574F87CE}">
      <dgm:prSet/>
      <dgm:spPr/>
      <dgm:t>
        <a:bodyPr/>
        <a:lstStyle/>
        <a:p>
          <a:endParaRPr lang="en-US"/>
        </a:p>
      </dgm:t>
    </dgm:pt>
    <dgm:pt modelId="{BCB2A909-3086-40A2-98F7-D69F237972DA}" type="sibTrans" cxnId="{92BA412C-E6D7-4E80-913E-122B574F87CE}">
      <dgm:prSet/>
      <dgm:spPr/>
      <dgm:t>
        <a:bodyPr/>
        <a:lstStyle/>
        <a:p>
          <a:endParaRPr lang="en-US"/>
        </a:p>
      </dgm:t>
    </dgm:pt>
    <dgm:pt modelId="{67C2B62E-594A-46EC-BB08-0985B7578374}" type="pres">
      <dgm:prSet presAssocID="{20631067-0D74-4359-87D5-D4BBFDE99E3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2B9948-417A-4AF0-ADB1-A1F99A34FC74}" type="pres">
      <dgm:prSet presAssocID="{330F4241-7127-4E1A-9BA1-36B5825BA8A7}" presName="root1" presStyleCnt="0"/>
      <dgm:spPr/>
      <dgm:t>
        <a:bodyPr/>
        <a:lstStyle/>
        <a:p>
          <a:endParaRPr lang="en-US"/>
        </a:p>
      </dgm:t>
    </dgm:pt>
    <dgm:pt modelId="{6BF0665C-7996-40D7-B445-85D1699A6CC3}" type="pres">
      <dgm:prSet presAssocID="{330F4241-7127-4E1A-9BA1-36B5825BA8A7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1ED3AA-6192-4451-89B3-421B46ABA0DD}" type="pres">
      <dgm:prSet presAssocID="{330F4241-7127-4E1A-9BA1-36B5825BA8A7}" presName="level2hierChild" presStyleCnt="0"/>
      <dgm:spPr/>
      <dgm:t>
        <a:bodyPr/>
        <a:lstStyle/>
        <a:p>
          <a:endParaRPr lang="en-US"/>
        </a:p>
      </dgm:t>
    </dgm:pt>
    <dgm:pt modelId="{EC4B90FA-98AA-472E-8EFD-049C2893A8EC}" type="pres">
      <dgm:prSet presAssocID="{B5AA82F5-60D9-4B97-AB3A-F15A665A430C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5DB415F7-ABA4-48B7-8FA2-9A5C3953BC87}" type="pres">
      <dgm:prSet presAssocID="{B5AA82F5-60D9-4B97-AB3A-F15A665A430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78AB3255-B2EB-489A-B304-AC62C34104DE}" type="pres">
      <dgm:prSet presAssocID="{B97A87F0-D124-4DC8-BACC-ABE3904ADD62}" presName="root2" presStyleCnt="0"/>
      <dgm:spPr/>
      <dgm:t>
        <a:bodyPr/>
        <a:lstStyle/>
        <a:p>
          <a:endParaRPr lang="en-US"/>
        </a:p>
      </dgm:t>
    </dgm:pt>
    <dgm:pt modelId="{093EA563-6354-4E33-82E9-24FC176C0F86}" type="pres">
      <dgm:prSet presAssocID="{B97A87F0-D124-4DC8-BACC-ABE3904ADD62}" presName="LevelTwoTextNode" presStyleLbl="node2" presStyleIdx="0" presStyleCnt="4" custScaleX="167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7FFB54-EE96-47CD-8D3A-4924093148F0}" type="pres">
      <dgm:prSet presAssocID="{B97A87F0-D124-4DC8-BACC-ABE3904ADD62}" presName="level3hierChild" presStyleCnt="0"/>
      <dgm:spPr/>
      <dgm:t>
        <a:bodyPr/>
        <a:lstStyle/>
        <a:p>
          <a:endParaRPr lang="en-US"/>
        </a:p>
      </dgm:t>
    </dgm:pt>
    <dgm:pt modelId="{D5E62197-05AB-45AB-9151-01A28089E1A1}" type="pres">
      <dgm:prSet presAssocID="{606FD3E8-B472-4E87-8421-9B02161A8AB4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D7699908-5209-43B6-8CC8-DB51D37DD5E6}" type="pres">
      <dgm:prSet presAssocID="{606FD3E8-B472-4E87-8421-9B02161A8AB4}" presName="connTx" presStyleLbl="parChTrans1D2" presStyleIdx="1" presStyleCnt="4"/>
      <dgm:spPr/>
      <dgm:t>
        <a:bodyPr/>
        <a:lstStyle/>
        <a:p>
          <a:endParaRPr lang="en-US"/>
        </a:p>
      </dgm:t>
    </dgm:pt>
    <dgm:pt modelId="{100AEF26-481E-4C8F-87D6-455590A4024F}" type="pres">
      <dgm:prSet presAssocID="{79DB9A41-DE4E-4B33-8096-4A3F3790E89A}" presName="root2" presStyleCnt="0"/>
      <dgm:spPr/>
      <dgm:t>
        <a:bodyPr/>
        <a:lstStyle/>
        <a:p>
          <a:endParaRPr lang="en-US"/>
        </a:p>
      </dgm:t>
    </dgm:pt>
    <dgm:pt modelId="{8FE401D5-7D0B-4761-A37B-D99DD8CA3795}" type="pres">
      <dgm:prSet presAssocID="{79DB9A41-DE4E-4B33-8096-4A3F3790E89A}" presName="LevelTwoTextNode" presStyleLbl="node2" presStyleIdx="1" presStyleCnt="4" custScaleX="167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06E062-4EE7-4C89-91B1-430C861354DE}" type="pres">
      <dgm:prSet presAssocID="{79DB9A41-DE4E-4B33-8096-4A3F3790E89A}" presName="level3hierChild" presStyleCnt="0"/>
      <dgm:spPr/>
      <dgm:t>
        <a:bodyPr/>
        <a:lstStyle/>
        <a:p>
          <a:endParaRPr lang="en-US"/>
        </a:p>
      </dgm:t>
    </dgm:pt>
    <dgm:pt modelId="{FE6D1CAB-C860-47F7-8324-EA06CBB3AB91}" type="pres">
      <dgm:prSet presAssocID="{C52C68FA-4A71-48CD-81CE-23DD0A260076}" presName="root1" presStyleCnt="0"/>
      <dgm:spPr/>
      <dgm:t>
        <a:bodyPr/>
        <a:lstStyle/>
        <a:p>
          <a:endParaRPr lang="en-US"/>
        </a:p>
      </dgm:t>
    </dgm:pt>
    <dgm:pt modelId="{126370C8-990E-4731-B44B-526C99B9D29B}" type="pres">
      <dgm:prSet presAssocID="{C52C68FA-4A71-48CD-81CE-23DD0A260076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FB99F0-23E0-4928-8654-3E78536943BE}" type="pres">
      <dgm:prSet presAssocID="{C52C68FA-4A71-48CD-81CE-23DD0A260076}" presName="level2hierChild" presStyleCnt="0"/>
      <dgm:spPr/>
      <dgm:t>
        <a:bodyPr/>
        <a:lstStyle/>
        <a:p>
          <a:endParaRPr lang="en-US"/>
        </a:p>
      </dgm:t>
    </dgm:pt>
    <dgm:pt modelId="{F28DA81F-15A9-42F4-A114-2CEC4D9FC042}" type="pres">
      <dgm:prSet presAssocID="{890015C5-989D-4AF5-9214-4A823BA82CE9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BF2A467B-5365-48B0-A43A-5F0C688C8E64}" type="pres">
      <dgm:prSet presAssocID="{890015C5-989D-4AF5-9214-4A823BA82CE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5200F9A-99BA-4330-9BE8-FBDAE4C6BDB8}" type="pres">
      <dgm:prSet presAssocID="{AC573397-5EA1-4EB8-A281-86BE9F78F367}" presName="root2" presStyleCnt="0"/>
      <dgm:spPr/>
      <dgm:t>
        <a:bodyPr/>
        <a:lstStyle/>
        <a:p>
          <a:endParaRPr lang="en-US"/>
        </a:p>
      </dgm:t>
    </dgm:pt>
    <dgm:pt modelId="{6ED51B7E-2F5F-490C-8644-686B1CDA30F0}" type="pres">
      <dgm:prSet presAssocID="{AC573397-5EA1-4EB8-A281-86BE9F78F367}" presName="LevelTwoTextNode" presStyleLbl="node2" presStyleIdx="2" presStyleCnt="4" custScaleX="167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5F64E5-F89C-4F3B-827E-ECCAB4C64B76}" type="pres">
      <dgm:prSet presAssocID="{AC573397-5EA1-4EB8-A281-86BE9F78F367}" presName="level3hierChild" presStyleCnt="0"/>
      <dgm:spPr/>
      <dgm:t>
        <a:bodyPr/>
        <a:lstStyle/>
        <a:p>
          <a:endParaRPr lang="en-US"/>
        </a:p>
      </dgm:t>
    </dgm:pt>
    <dgm:pt modelId="{7415F061-7FE6-41C6-82E7-5851DF4D0BDA}" type="pres">
      <dgm:prSet presAssocID="{1C04823B-8646-4457-A8A0-10C118A97FD1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2DE9406-8A08-49F7-ABCF-A4BCF9505E6B}" type="pres">
      <dgm:prSet presAssocID="{1C04823B-8646-4457-A8A0-10C118A97FD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E8C50B06-8DCB-4904-AF56-A7251F0242CF}" type="pres">
      <dgm:prSet presAssocID="{1DEC6CC6-D802-4E30-8AA1-7C764DB6C2E7}" presName="root2" presStyleCnt="0"/>
      <dgm:spPr/>
      <dgm:t>
        <a:bodyPr/>
        <a:lstStyle/>
        <a:p>
          <a:endParaRPr lang="en-US"/>
        </a:p>
      </dgm:t>
    </dgm:pt>
    <dgm:pt modelId="{D4E99EAB-60A9-4071-92FE-92076F808C01}" type="pres">
      <dgm:prSet presAssocID="{1DEC6CC6-D802-4E30-8AA1-7C764DB6C2E7}" presName="LevelTwoTextNode" presStyleLbl="node2" presStyleIdx="3" presStyleCnt="4" custScaleX="167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59FCAA-A25B-4A3D-9CA9-A68DDFE83E48}" type="pres">
      <dgm:prSet presAssocID="{1DEC6CC6-D802-4E30-8AA1-7C764DB6C2E7}" presName="level3hierChild" presStyleCnt="0"/>
      <dgm:spPr/>
      <dgm:t>
        <a:bodyPr/>
        <a:lstStyle/>
        <a:p>
          <a:endParaRPr lang="en-US"/>
        </a:p>
      </dgm:t>
    </dgm:pt>
  </dgm:ptLst>
  <dgm:cxnLst>
    <dgm:cxn modelId="{1233EAF5-E14E-479A-8445-BDC47EE5EE54}" type="presOf" srcId="{606FD3E8-B472-4E87-8421-9B02161A8AB4}" destId="{D5E62197-05AB-45AB-9151-01A28089E1A1}" srcOrd="0" destOrd="0" presId="urn:microsoft.com/office/officeart/2005/8/layout/hierarchy2"/>
    <dgm:cxn modelId="{449D7D9A-8875-43BC-91FC-5A27D1823A5A}" type="presOf" srcId="{890015C5-989D-4AF5-9214-4A823BA82CE9}" destId="{F28DA81F-15A9-42F4-A114-2CEC4D9FC042}" srcOrd="0" destOrd="0" presId="urn:microsoft.com/office/officeart/2005/8/layout/hierarchy2"/>
    <dgm:cxn modelId="{6B6AE56B-79E1-437A-AC58-B11D6E8C39CD}" type="presOf" srcId="{1C04823B-8646-4457-A8A0-10C118A97FD1}" destId="{12DE9406-8A08-49F7-ABCF-A4BCF9505E6B}" srcOrd="1" destOrd="0" presId="urn:microsoft.com/office/officeart/2005/8/layout/hierarchy2"/>
    <dgm:cxn modelId="{92BA412C-E6D7-4E80-913E-122B574F87CE}" srcId="{C52C68FA-4A71-48CD-81CE-23DD0A260076}" destId="{1DEC6CC6-D802-4E30-8AA1-7C764DB6C2E7}" srcOrd="1" destOrd="0" parTransId="{1C04823B-8646-4457-A8A0-10C118A97FD1}" sibTransId="{BCB2A909-3086-40A2-98F7-D69F237972DA}"/>
    <dgm:cxn modelId="{EEA37927-8989-4D39-A0A5-62FFB0DB1A01}" srcId="{330F4241-7127-4E1A-9BA1-36B5825BA8A7}" destId="{B97A87F0-D124-4DC8-BACC-ABE3904ADD62}" srcOrd="0" destOrd="0" parTransId="{B5AA82F5-60D9-4B97-AB3A-F15A665A430C}" sibTransId="{861C6F9F-FFFF-409B-8100-BC03D5500EB4}"/>
    <dgm:cxn modelId="{92ABC137-08C5-40E7-B8B4-419B477776B6}" srcId="{20631067-0D74-4359-87D5-D4BBFDE99E39}" destId="{C52C68FA-4A71-48CD-81CE-23DD0A260076}" srcOrd="1" destOrd="0" parTransId="{8B05799B-27EA-46A1-9D71-A30CEBFA1661}" sibTransId="{5736ED00-5D72-42FF-A941-8D0703E69BE0}"/>
    <dgm:cxn modelId="{5310F8FB-07A0-4D21-8F90-47CA724DE332}" type="presOf" srcId="{79DB9A41-DE4E-4B33-8096-4A3F3790E89A}" destId="{8FE401D5-7D0B-4761-A37B-D99DD8CA3795}" srcOrd="0" destOrd="0" presId="urn:microsoft.com/office/officeart/2005/8/layout/hierarchy2"/>
    <dgm:cxn modelId="{5C5B1D7D-83D7-41C8-810E-39FDA92B801C}" type="presOf" srcId="{B97A87F0-D124-4DC8-BACC-ABE3904ADD62}" destId="{093EA563-6354-4E33-82E9-24FC176C0F86}" srcOrd="0" destOrd="0" presId="urn:microsoft.com/office/officeart/2005/8/layout/hierarchy2"/>
    <dgm:cxn modelId="{327E3863-7363-4A48-B58E-49E086EA6B32}" type="presOf" srcId="{1DEC6CC6-D802-4E30-8AA1-7C764DB6C2E7}" destId="{D4E99EAB-60A9-4071-92FE-92076F808C01}" srcOrd="0" destOrd="0" presId="urn:microsoft.com/office/officeart/2005/8/layout/hierarchy2"/>
    <dgm:cxn modelId="{0B388101-DB89-4D86-B963-A8CF33786528}" type="presOf" srcId="{B5AA82F5-60D9-4B97-AB3A-F15A665A430C}" destId="{5DB415F7-ABA4-48B7-8FA2-9A5C3953BC87}" srcOrd="1" destOrd="0" presId="urn:microsoft.com/office/officeart/2005/8/layout/hierarchy2"/>
    <dgm:cxn modelId="{5F6FE68A-673A-4A60-9F0E-C6452CD316E2}" type="presOf" srcId="{B5AA82F5-60D9-4B97-AB3A-F15A665A430C}" destId="{EC4B90FA-98AA-472E-8EFD-049C2893A8EC}" srcOrd="0" destOrd="0" presId="urn:microsoft.com/office/officeart/2005/8/layout/hierarchy2"/>
    <dgm:cxn modelId="{A8A2AD30-A270-4AE8-82E9-D21C6500287F}" srcId="{330F4241-7127-4E1A-9BA1-36B5825BA8A7}" destId="{79DB9A41-DE4E-4B33-8096-4A3F3790E89A}" srcOrd="1" destOrd="0" parTransId="{606FD3E8-B472-4E87-8421-9B02161A8AB4}" sibTransId="{648578FB-C497-4409-A633-BF1D4162CD2D}"/>
    <dgm:cxn modelId="{E0C70D5C-3ACF-458F-9C80-98E0A478A5B8}" type="presOf" srcId="{C52C68FA-4A71-48CD-81CE-23DD0A260076}" destId="{126370C8-990E-4731-B44B-526C99B9D29B}" srcOrd="0" destOrd="0" presId="urn:microsoft.com/office/officeart/2005/8/layout/hierarchy2"/>
    <dgm:cxn modelId="{1782FA49-4354-4DBB-81A5-10BE95CE4804}" type="presOf" srcId="{330F4241-7127-4E1A-9BA1-36B5825BA8A7}" destId="{6BF0665C-7996-40D7-B445-85D1699A6CC3}" srcOrd="0" destOrd="0" presId="urn:microsoft.com/office/officeart/2005/8/layout/hierarchy2"/>
    <dgm:cxn modelId="{43F7A079-1F2F-4608-92EC-B39693D218ED}" type="presOf" srcId="{AC573397-5EA1-4EB8-A281-86BE9F78F367}" destId="{6ED51B7E-2F5F-490C-8644-686B1CDA30F0}" srcOrd="0" destOrd="0" presId="urn:microsoft.com/office/officeart/2005/8/layout/hierarchy2"/>
    <dgm:cxn modelId="{A505B5E3-A159-4712-9C43-81B34699DB6C}" type="presOf" srcId="{1C04823B-8646-4457-A8A0-10C118A97FD1}" destId="{7415F061-7FE6-41C6-82E7-5851DF4D0BDA}" srcOrd="0" destOrd="0" presId="urn:microsoft.com/office/officeart/2005/8/layout/hierarchy2"/>
    <dgm:cxn modelId="{5AA299C9-70ED-4EBB-93F2-2168F8244924}" srcId="{C52C68FA-4A71-48CD-81CE-23DD0A260076}" destId="{AC573397-5EA1-4EB8-A281-86BE9F78F367}" srcOrd="0" destOrd="0" parTransId="{890015C5-989D-4AF5-9214-4A823BA82CE9}" sibTransId="{686D09B9-48D2-44C9-B79C-D28C014FCC84}"/>
    <dgm:cxn modelId="{1CD071C8-38A3-4488-BE7A-F0FC353ABBCE}" type="presOf" srcId="{20631067-0D74-4359-87D5-D4BBFDE99E39}" destId="{67C2B62E-594A-46EC-BB08-0985B7578374}" srcOrd="0" destOrd="0" presId="urn:microsoft.com/office/officeart/2005/8/layout/hierarchy2"/>
    <dgm:cxn modelId="{3054FDD3-F011-4E44-8F88-8F6890C4333B}" type="presOf" srcId="{890015C5-989D-4AF5-9214-4A823BA82CE9}" destId="{BF2A467B-5365-48B0-A43A-5F0C688C8E64}" srcOrd="1" destOrd="0" presId="urn:microsoft.com/office/officeart/2005/8/layout/hierarchy2"/>
    <dgm:cxn modelId="{8C3C7011-4B01-44E2-8CF3-D049BF0DB748}" type="presOf" srcId="{606FD3E8-B472-4E87-8421-9B02161A8AB4}" destId="{D7699908-5209-43B6-8CC8-DB51D37DD5E6}" srcOrd="1" destOrd="0" presId="urn:microsoft.com/office/officeart/2005/8/layout/hierarchy2"/>
    <dgm:cxn modelId="{AC77577C-FD80-49F7-AAAC-6E22D0963D51}" srcId="{20631067-0D74-4359-87D5-D4BBFDE99E39}" destId="{330F4241-7127-4E1A-9BA1-36B5825BA8A7}" srcOrd="0" destOrd="0" parTransId="{640A14E9-9A78-4941-819F-281BC7A6514B}" sibTransId="{E72A4189-1F4A-45B2-ADE0-682B50D40D5A}"/>
    <dgm:cxn modelId="{DFA3DD61-4F26-4E13-A7BC-5371E479079E}" type="presParOf" srcId="{67C2B62E-594A-46EC-BB08-0985B7578374}" destId="{0F2B9948-417A-4AF0-ADB1-A1F99A34FC74}" srcOrd="0" destOrd="0" presId="urn:microsoft.com/office/officeart/2005/8/layout/hierarchy2"/>
    <dgm:cxn modelId="{7F4E9CE2-504E-4DE6-B0AF-E72EF435D819}" type="presParOf" srcId="{0F2B9948-417A-4AF0-ADB1-A1F99A34FC74}" destId="{6BF0665C-7996-40D7-B445-85D1699A6CC3}" srcOrd="0" destOrd="0" presId="urn:microsoft.com/office/officeart/2005/8/layout/hierarchy2"/>
    <dgm:cxn modelId="{A53C1C59-49A0-4130-B601-FE330B167B74}" type="presParOf" srcId="{0F2B9948-417A-4AF0-ADB1-A1F99A34FC74}" destId="{CC1ED3AA-6192-4451-89B3-421B46ABA0DD}" srcOrd="1" destOrd="0" presId="urn:microsoft.com/office/officeart/2005/8/layout/hierarchy2"/>
    <dgm:cxn modelId="{81993704-314F-4CE4-A786-E28CB038322D}" type="presParOf" srcId="{CC1ED3AA-6192-4451-89B3-421B46ABA0DD}" destId="{EC4B90FA-98AA-472E-8EFD-049C2893A8EC}" srcOrd="0" destOrd="0" presId="urn:microsoft.com/office/officeart/2005/8/layout/hierarchy2"/>
    <dgm:cxn modelId="{D897449F-930B-45F3-8CD8-A9841DCF0D78}" type="presParOf" srcId="{EC4B90FA-98AA-472E-8EFD-049C2893A8EC}" destId="{5DB415F7-ABA4-48B7-8FA2-9A5C3953BC87}" srcOrd="0" destOrd="0" presId="urn:microsoft.com/office/officeart/2005/8/layout/hierarchy2"/>
    <dgm:cxn modelId="{1D02B44B-73EE-4D2D-95CD-DEDAC94A0048}" type="presParOf" srcId="{CC1ED3AA-6192-4451-89B3-421B46ABA0DD}" destId="{78AB3255-B2EB-489A-B304-AC62C34104DE}" srcOrd="1" destOrd="0" presId="urn:microsoft.com/office/officeart/2005/8/layout/hierarchy2"/>
    <dgm:cxn modelId="{B4C51D86-3419-48A8-A77E-D1DB24A2D4A5}" type="presParOf" srcId="{78AB3255-B2EB-489A-B304-AC62C34104DE}" destId="{093EA563-6354-4E33-82E9-24FC176C0F86}" srcOrd="0" destOrd="0" presId="urn:microsoft.com/office/officeart/2005/8/layout/hierarchy2"/>
    <dgm:cxn modelId="{EFCB6BBD-B620-4AB2-8846-FDA8D96536AA}" type="presParOf" srcId="{78AB3255-B2EB-489A-B304-AC62C34104DE}" destId="{137FFB54-EE96-47CD-8D3A-4924093148F0}" srcOrd="1" destOrd="0" presId="urn:microsoft.com/office/officeart/2005/8/layout/hierarchy2"/>
    <dgm:cxn modelId="{5A3DEE7D-64D2-45AD-8C12-CB7946D8BCA2}" type="presParOf" srcId="{CC1ED3AA-6192-4451-89B3-421B46ABA0DD}" destId="{D5E62197-05AB-45AB-9151-01A28089E1A1}" srcOrd="2" destOrd="0" presId="urn:microsoft.com/office/officeart/2005/8/layout/hierarchy2"/>
    <dgm:cxn modelId="{AF4EFE70-C9E8-4767-B143-4B8C288577FF}" type="presParOf" srcId="{D5E62197-05AB-45AB-9151-01A28089E1A1}" destId="{D7699908-5209-43B6-8CC8-DB51D37DD5E6}" srcOrd="0" destOrd="0" presId="urn:microsoft.com/office/officeart/2005/8/layout/hierarchy2"/>
    <dgm:cxn modelId="{1630E3B4-8ED2-4DE7-B764-781DC7B974DA}" type="presParOf" srcId="{CC1ED3AA-6192-4451-89B3-421B46ABA0DD}" destId="{100AEF26-481E-4C8F-87D6-455590A4024F}" srcOrd="3" destOrd="0" presId="urn:microsoft.com/office/officeart/2005/8/layout/hierarchy2"/>
    <dgm:cxn modelId="{961E0B42-58D2-44C0-8405-A8C8D4AEE795}" type="presParOf" srcId="{100AEF26-481E-4C8F-87D6-455590A4024F}" destId="{8FE401D5-7D0B-4761-A37B-D99DD8CA3795}" srcOrd="0" destOrd="0" presId="urn:microsoft.com/office/officeart/2005/8/layout/hierarchy2"/>
    <dgm:cxn modelId="{F109BCA5-A7A5-4F85-AE11-0D8A2D28DA6B}" type="presParOf" srcId="{100AEF26-481E-4C8F-87D6-455590A4024F}" destId="{E506E062-4EE7-4C89-91B1-430C861354DE}" srcOrd="1" destOrd="0" presId="urn:microsoft.com/office/officeart/2005/8/layout/hierarchy2"/>
    <dgm:cxn modelId="{215FFF3F-3269-46E1-ABDF-CCAC52D26E55}" type="presParOf" srcId="{67C2B62E-594A-46EC-BB08-0985B7578374}" destId="{FE6D1CAB-C860-47F7-8324-EA06CBB3AB91}" srcOrd="1" destOrd="0" presId="urn:microsoft.com/office/officeart/2005/8/layout/hierarchy2"/>
    <dgm:cxn modelId="{FA44CD8D-AAC8-4550-9E9E-7735167B3D4D}" type="presParOf" srcId="{FE6D1CAB-C860-47F7-8324-EA06CBB3AB91}" destId="{126370C8-990E-4731-B44B-526C99B9D29B}" srcOrd="0" destOrd="0" presId="urn:microsoft.com/office/officeart/2005/8/layout/hierarchy2"/>
    <dgm:cxn modelId="{A55721F7-1A15-4CC2-8AD9-742E3436B601}" type="presParOf" srcId="{FE6D1CAB-C860-47F7-8324-EA06CBB3AB91}" destId="{8DFB99F0-23E0-4928-8654-3E78536943BE}" srcOrd="1" destOrd="0" presId="urn:microsoft.com/office/officeart/2005/8/layout/hierarchy2"/>
    <dgm:cxn modelId="{668056C0-5DF9-4681-87D3-8341C91696F5}" type="presParOf" srcId="{8DFB99F0-23E0-4928-8654-3E78536943BE}" destId="{F28DA81F-15A9-42F4-A114-2CEC4D9FC042}" srcOrd="0" destOrd="0" presId="urn:microsoft.com/office/officeart/2005/8/layout/hierarchy2"/>
    <dgm:cxn modelId="{2DB0B9C4-BA4D-401F-B68E-2114B26ECC9A}" type="presParOf" srcId="{F28DA81F-15A9-42F4-A114-2CEC4D9FC042}" destId="{BF2A467B-5365-48B0-A43A-5F0C688C8E64}" srcOrd="0" destOrd="0" presId="urn:microsoft.com/office/officeart/2005/8/layout/hierarchy2"/>
    <dgm:cxn modelId="{F9A138DB-5E6E-45E3-9504-4EF412ED3BF2}" type="presParOf" srcId="{8DFB99F0-23E0-4928-8654-3E78536943BE}" destId="{65200F9A-99BA-4330-9BE8-FBDAE4C6BDB8}" srcOrd="1" destOrd="0" presId="urn:microsoft.com/office/officeart/2005/8/layout/hierarchy2"/>
    <dgm:cxn modelId="{D4B9F871-41B6-40FB-890C-8715D215F17B}" type="presParOf" srcId="{65200F9A-99BA-4330-9BE8-FBDAE4C6BDB8}" destId="{6ED51B7E-2F5F-490C-8644-686B1CDA30F0}" srcOrd="0" destOrd="0" presId="urn:microsoft.com/office/officeart/2005/8/layout/hierarchy2"/>
    <dgm:cxn modelId="{FF720431-00E0-47BC-BE16-606144879424}" type="presParOf" srcId="{65200F9A-99BA-4330-9BE8-FBDAE4C6BDB8}" destId="{095F64E5-F89C-4F3B-827E-ECCAB4C64B76}" srcOrd="1" destOrd="0" presId="urn:microsoft.com/office/officeart/2005/8/layout/hierarchy2"/>
    <dgm:cxn modelId="{367DF383-A967-4236-9F4D-ADD9A834B603}" type="presParOf" srcId="{8DFB99F0-23E0-4928-8654-3E78536943BE}" destId="{7415F061-7FE6-41C6-82E7-5851DF4D0BDA}" srcOrd="2" destOrd="0" presId="urn:microsoft.com/office/officeart/2005/8/layout/hierarchy2"/>
    <dgm:cxn modelId="{424670DC-011A-4E99-A7E0-F39A5B0E9200}" type="presParOf" srcId="{7415F061-7FE6-41C6-82E7-5851DF4D0BDA}" destId="{12DE9406-8A08-49F7-ABCF-A4BCF9505E6B}" srcOrd="0" destOrd="0" presId="urn:microsoft.com/office/officeart/2005/8/layout/hierarchy2"/>
    <dgm:cxn modelId="{F80E4428-56DD-4DFF-B7D8-32320BFAE07A}" type="presParOf" srcId="{8DFB99F0-23E0-4928-8654-3E78536943BE}" destId="{E8C50B06-8DCB-4904-AF56-A7251F0242CF}" srcOrd="3" destOrd="0" presId="urn:microsoft.com/office/officeart/2005/8/layout/hierarchy2"/>
    <dgm:cxn modelId="{AB229407-51D1-4EB0-BA86-4F3A571C281B}" type="presParOf" srcId="{E8C50B06-8DCB-4904-AF56-A7251F0242CF}" destId="{D4E99EAB-60A9-4071-92FE-92076F808C01}" srcOrd="0" destOrd="0" presId="urn:microsoft.com/office/officeart/2005/8/layout/hierarchy2"/>
    <dgm:cxn modelId="{578CE05A-116B-40CB-A44F-53216A4A28FF}" type="presParOf" srcId="{E8C50B06-8DCB-4904-AF56-A7251F0242CF}" destId="{8D59FCAA-A25B-4A3D-9CA9-A68DDFE83E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1FDCC2-FF08-4846-9C79-0DA662B0EA8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4B930A-5A23-4A8A-AE42-BD25B34F4AB9}">
      <dgm:prSet phldrT="[Text]" custT="1"/>
      <dgm:spPr/>
      <dgm:t>
        <a:bodyPr/>
        <a:lstStyle/>
        <a:p>
          <a:r>
            <a:rPr lang="en-US" sz="2400" b="1" dirty="0" smtClean="0"/>
            <a:t>Learning experience</a:t>
          </a:r>
          <a:endParaRPr lang="en-US" sz="2400" b="1" dirty="0"/>
        </a:p>
      </dgm:t>
    </dgm:pt>
    <dgm:pt modelId="{BC032A21-219D-41AC-9AFB-8FCB0C1DFB7E}" type="parTrans" cxnId="{0C187BA2-DD7D-4F62-B812-336473B1F64D}">
      <dgm:prSet/>
      <dgm:spPr/>
      <dgm:t>
        <a:bodyPr/>
        <a:lstStyle/>
        <a:p>
          <a:endParaRPr lang="en-US" dirty="0"/>
        </a:p>
      </dgm:t>
    </dgm:pt>
    <dgm:pt modelId="{DF5CB046-E6DF-4EB1-86B8-2FCA3C9B2E16}" type="sibTrans" cxnId="{0C187BA2-DD7D-4F62-B812-336473B1F64D}">
      <dgm:prSet/>
      <dgm:spPr/>
      <dgm:t>
        <a:bodyPr/>
        <a:lstStyle/>
        <a:p>
          <a:endParaRPr lang="en-US"/>
        </a:p>
      </dgm:t>
    </dgm:pt>
    <dgm:pt modelId="{4D122035-E5A8-4EF4-B688-8F5D0C2562CF}">
      <dgm:prSet phldrT="[Text]" custT="1"/>
      <dgm:spPr/>
      <dgm:t>
        <a:bodyPr/>
        <a:lstStyle/>
        <a:p>
          <a:r>
            <a:rPr lang="en-US" sz="2400" b="1" dirty="0" smtClean="0"/>
            <a:t>Not learning writing previously</a:t>
          </a:r>
          <a:endParaRPr lang="en-US" sz="2400" b="1" dirty="0"/>
        </a:p>
      </dgm:t>
    </dgm:pt>
    <dgm:pt modelId="{C1DBB6C5-E0B4-41A5-AD15-B2D2319A10C4}" type="parTrans" cxnId="{981B486F-370E-4960-9C54-47A254A92E86}">
      <dgm:prSet/>
      <dgm:spPr/>
      <dgm:t>
        <a:bodyPr/>
        <a:lstStyle/>
        <a:p>
          <a:endParaRPr lang="en-US" dirty="0"/>
        </a:p>
      </dgm:t>
    </dgm:pt>
    <dgm:pt modelId="{5A02AFEB-E4E9-45E5-A9F7-0AC3E31C2319}" type="sibTrans" cxnId="{981B486F-370E-4960-9C54-47A254A92E86}">
      <dgm:prSet/>
      <dgm:spPr/>
      <dgm:t>
        <a:bodyPr/>
        <a:lstStyle/>
        <a:p>
          <a:endParaRPr lang="en-US"/>
        </a:p>
      </dgm:t>
    </dgm:pt>
    <dgm:pt modelId="{BBF0E235-DFD1-4953-8B92-6B7362B84B27}">
      <dgm:prSet phldrT="[Text]" custT="1"/>
      <dgm:spPr/>
      <dgm:t>
        <a:bodyPr/>
        <a:lstStyle/>
        <a:p>
          <a:r>
            <a:rPr lang="en-US" sz="2400" b="1" dirty="0" smtClean="0"/>
            <a:t>Teacher’s criticism</a:t>
          </a:r>
          <a:endParaRPr lang="en-US" sz="2400" b="1" dirty="0"/>
        </a:p>
      </dgm:t>
    </dgm:pt>
    <dgm:pt modelId="{B9C09824-0F70-45A6-B089-1573DD9D188F}" type="parTrans" cxnId="{6D62FCB1-E2A4-4F3A-B688-705B431A0FEE}">
      <dgm:prSet/>
      <dgm:spPr/>
      <dgm:t>
        <a:bodyPr/>
        <a:lstStyle/>
        <a:p>
          <a:endParaRPr lang="en-US" dirty="0"/>
        </a:p>
      </dgm:t>
    </dgm:pt>
    <dgm:pt modelId="{A23DEEDC-A0DB-4CA1-9599-09BCCAC778BD}" type="sibTrans" cxnId="{6D62FCB1-E2A4-4F3A-B688-705B431A0FEE}">
      <dgm:prSet/>
      <dgm:spPr/>
      <dgm:t>
        <a:bodyPr/>
        <a:lstStyle/>
        <a:p>
          <a:endParaRPr lang="en-US"/>
        </a:p>
      </dgm:t>
    </dgm:pt>
    <dgm:pt modelId="{544C5172-EE2E-409B-9C45-2579EEC82600}">
      <dgm:prSet phldrT="[Text]" custT="1"/>
      <dgm:spPr/>
      <dgm:t>
        <a:bodyPr/>
        <a:lstStyle/>
        <a:p>
          <a:r>
            <a:rPr lang="en-US" sz="2400" b="1" dirty="0" smtClean="0"/>
            <a:t>Lack of linguistic knowledge</a:t>
          </a:r>
          <a:endParaRPr lang="en-US" sz="2400" b="1" dirty="0"/>
        </a:p>
      </dgm:t>
    </dgm:pt>
    <dgm:pt modelId="{F2736955-D6F6-465B-87E0-AA54C9DCD6F5}" type="parTrans" cxnId="{F8ABD8A5-2470-49E5-9895-E1D29EBF5F1D}">
      <dgm:prSet/>
      <dgm:spPr/>
      <dgm:t>
        <a:bodyPr/>
        <a:lstStyle/>
        <a:p>
          <a:endParaRPr lang="en-US" dirty="0"/>
        </a:p>
      </dgm:t>
    </dgm:pt>
    <dgm:pt modelId="{EC4E32AC-699E-46DC-9A73-86C623FD64BA}" type="sibTrans" cxnId="{F8ABD8A5-2470-49E5-9895-E1D29EBF5F1D}">
      <dgm:prSet/>
      <dgm:spPr/>
      <dgm:t>
        <a:bodyPr/>
        <a:lstStyle/>
        <a:p>
          <a:endParaRPr lang="en-US"/>
        </a:p>
      </dgm:t>
    </dgm:pt>
    <dgm:pt modelId="{D7B9F356-DEA7-446B-818F-CD038E9FECCC}">
      <dgm:prSet phldrT="[Text]" custT="1"/>
      <dgm:spPr/>
      <dgm:t>
        <a:bodyPr/>
        <a:lstStyle/>
        <a:p>
          <a:r>
            <a:rPr lang="en-US" sz="2400" b="1" dirty="0" smtClean="0"/>
            <a:t>Negative results in L1 learning</a:t>
          </a:r>
          <a:endParaRPr lang="en-US" sz="2400" b="1" dirty="0"/>
        </a:p>
      </dgm:t>
    </dgm:pt>
    <dgm:pt modelId="{176136A2-67DA-4925-8A87-5660DEAF834A}" type="parTrans" cxnId="{AE0559B2-0616-4323-882F-611C3D2A2464}">
      <dgm:prSet/>
      <dgm:spPr/>
      <dgm:t>
        <a:bodyPr/>
        <a:lstStyle/>
        <a:p>
          <a:endParaRPr lang="en-US" dirty="0"/>
        </a:p>
      </dgm:t>
    </dgm:pt>
    <dgm:pt modelId="{18DDAB04-83BF-4B6A-8C50-914629BE7CCF}" type="sibTrans" cxnId="{AE0559B2-0616-4323-882F-611C3D2A2464}">
      <dgm:prSet/>
      <dgm:spPr/>
      <dgm:t>
        <a:bodyPr/>
        <a:lstStyle/>
        <a:p>
          <a:endParaRPr lang="en-US"/>
        </a:p>
      </dgm:t>
    </dgm:pt>
    <dgm:pt modelId="{B498C17A-4C59-4359-A263-583BEA8D9E4A}">
      <dgm:prSet phldrT="[Text]" custT="1"/>
      <dgm:spPr/>
      <dgm:t>
        <a:bodyPr/>
        <a:lstStyle/>
        <a:p>
          <a:r>
            <a:rPr lang="en-US" sz="2400" b="1" dirty="0" smtClean="0"/>
            <a:t>Lack of teacher’s feedback</a:t>
          </a:r>
          <a:endParaRPr lang="en-US" sz="2400" b="1" dirty="0"/>
        </a:p>
      </dgm:t>
    </dgm:pt>
    <dgm:pt modelId="{E4578A38-60CF-42A1-8AF8-432999632250}" type="parTrans" cxnId="{92DB5921-A71C-4D2F-9FBE-BEAA956FE4CC}">
      <dgm:prSet/>
      <dgm:spPr/>
      <dgm:t>
        <a:bodyPr/>
        <a:lstStyle/>
        <a:p>
          <a:endParaRPr lang="en-US" dirty="0"/>
        </a:p>
      </dgm:t>
    </dgm:pt>
    <dgm:pt modelId="{5106FDCA-22BB-451D-8C30-B2109AC1F9C0}" type="sibTrans" cxnId="{92DB5921-A71C-4D2F-9FBE-BEAA956FE4CC}">
      <dgm:prSet/>
      <dgm:spPr/>
      <dgm:t>
        <a:bodyPr/>
        <a:lstStyle/>
        <a:p>
          <a:endParaRPr lang="en-US"/>
        </a:p>
      </dgm:t>
    </dgm:pt>
    <dgm:pt modelId="{CDA9CE72-2D99-4305-BE8D-CCA22DBF0DBF}">
      <dgm:prSet phldrT="[Text]" custT="1"/>
      <dgm:spPr/>
      <dgm:t>
        <a:bodyPr/>
        <a:lstStyle/>
        <a:p>
          <a:r>
            <a:rPr lang="en-US" sz="2400" b="1" dirty="0" smtClean="0"/>
            <a:t>Teacher’s ineffective feedback</a:t>
          </a:r>
          <a:endParaRPr lang="en-US" sz="2400" b="1" dirty="0"/>
        </a:p>
      </dgm:t>
    </dgm:pt>
    <dgm:pt modelId="{CF066563-373B-467F-9FE8-5273971FA64E}" type="parTrans" cxnId="{2DC79862-2521-4F8B-B38A-39609769ED3A}">
      <dgm:prSet/>
      <dgm:spPr/>
      <dgm:t>
        <a:bodyPr/>
        <a:lstStyle/>
        <a:p>
          <a:endParaRPr lang="en-US" dirty="0"/>
        </a:p>
      </dgm:t>
    </dgm:pt>
    <dgm:pt modelId="{1E05FE07-0827-4169-A0FE-AC13B5F45A09}" type="sibTrans" cxnId="{2DC79862-2521-4F8B-B38A-39609769ED3A}">
      <dgm:prSet/>
      <dgm:spPr/>
      <dgm:t>
        <a:bodyPr/>
        <a:lstStyle/>
        <a:p>
          <a:endParaRPr lang="en-US"/>
        </a:p>
      </dgm:t>
    </dgm:pt>
    <dgm:pt modelId="{8C5AB2AD-9A3D-4A86-93C8-CFB8B7B04C7A}">
      <dgm:prSet phldrT="[Text]" custT="1"/>
      <dgm:spPr/>
      <dgm:t>
        <a:bodyPr/>
        <a:lstStyle/>
        <a:p>
          <a:r>
            <a:rPr lang="en-US" sz="2400" b="1" dirty="0" smtClean="0"/>
            <a:t>Low grades in previous essay exams</a:t>
          </a:r>
          <a:endParaRPr lang="en-US" sz="2400" b="1" dirty="0"/>
        </a:p>
      </dgm:t>
    </dgm:pt>
    <dgm:pt modelId="{C2FD4BF9-D67A-488C-BDF3-A7EDD1CD575E}" type="parTrans" cxnId="{46205310-C8BF-42A6-8C9E-6A88FD08DA68}">
      <dgm:prSet/>
      <dgm:spPr/>
      <dgm:t>
        <a:bodyPr/>
        <a:lstStyle/>
        <a:p>
          <a:endParaRPr lang="en-US"/>
        </a:p>
      </dgm:t>
    </dgm:pt>
    <dgm:pt modelId="{9CE6FFA6-08A8-4112-A611-D490F6A637DE}" type="sibTrans" cxnId="{46205310-C8BF-42A6-8C9E-6A88FD08DA68}">
      <dgm:prSet/>
      <dgm:spPr/>
      <dgm:t>
        <a:bodyPr/>
        <a:lstStyle/>
        <a:p>
          <a:endParaRPr lang="en-US"/>
        </a:p>
      </dgm:t>
    </dgm:pt>
    <dgm:pt modelId="{9C034178-813E-40DD-BA35-A8E5D664201E}">
      <dgm:prSet phldrT="[Text]" custT="1"/>
      <dgm:spPr/>
      <dgm:t>
        <a:bodyPr/>
        <a:lstStyle/>
        <a:p>
          <a:r>
            <a:rPr lang="en-US" sz="3200" dirty="0" smtClean="0"/>
            <a:t>Factors</a:t>
          </a:r>
          <a:endParaRPr lang="en-US" sz="3200" dirty="0"/>
        </a:p>
      </dgm:t>
    </dgm:pt>
    <dgm:pt modelId="{6D937AC5-86FF-4152-9BAE-2E71EBAD929A}" type="sibTrans" cxnId="{ADCF148E-6B76-46DF-AB4D-B3A00A93AA52}">
      <dgm:prSet/>
      <dgm:spPr/>
      <dgm:t>
        <a:bodyPr/>
        <a:lstStyle/>
        <a:p>
          <a:endParaRPr lang="en-US"/>
        </a:p>
      </dgm:t>
    </dgm:pt>
    <dgm:pt modelId="{F7F77940-BE08-4FDB-A5B4-B88CCCBBF0E9}" type="parTrans" cxnId="{ADCF148E-6B76-46DF-AB4D-B3A00A93AA52}">
      <dgm:prSet/>
      <dgm:spPr/>
      <dgm:t>
        <a:bodyPr/>
        <a:lstStyle/>
        <a:p>
          <a:endParaRPr lang="en-US"/>
        </a:p>
      </dgm:t>
    </dgm:pt>
    <dgm:pt modelId="{9B9B6374-DEF7-4612-B8B9-68EE7EE6ECF1}" type="pres">
      <dgm:prSet presAssocID="{841FDCC2-FF08-4846-9C79-0DA662B0EA8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3DBA0E-4F15-4B51-BF85-2CCA810428D0}" type="pres">
      <dgm:prSet presAssocID="{9C034178-813E-40DD-BA35-A8E5D664201E}" presName="root1" presStyleCnt="0"/>
      <dgm:spPr/>
    </dgm:pt>
    <dgm:pt modelId="{FF096E89-327D-4BDA-8982-D2D73C1A5787}" type="pres">
      <dgm:prSet presAssocID="{9C034178-813E-40DD-BA35-A8E5D664201E}" presName="LevelOneTextNode" presStyleLbl="node0" presStyleIdx="0" presStyleCnt="1" custScaleY="1418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F4045A-20A1-4B39-A7EA-7201B9F41B2C}" type="pres">
      <dgm:prSet presAssocID="{9C034178-813E-40DD-BA35-A8E5D664201E}" presName="level2hierChild" presStyleCnt="0"/>
      <dgm:spPr/>
    </dgm:pt>
    <dgm:pt modelId="{C8AB3839-BC52-4EF9-9603-0A95670D6531}" type="pres">
      <dgm:prSet presAssocID="{BC032A21-219D-41AC-9AFB-8FCB0C1DFB7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C4FA3CC-28C6-439B-B618-ECA792D88398}" type="pres">
      <dgm:prSet presAssocID="{BC032A21-219D-41AC-9AFB-8FCB0C1DFB7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132EA33-AE78-4D2D-89B4-A375CB3CB03E}" type="pres">
      <dgm:prSet presAssocID="{9F4B930A-5A23-4A8A-AE42-BD25B34F4AB9}" presName="root2" presStyleCnt="0"/>
      <dgm:spPr/>
    </dgm:pt>
    <dgm:pt modelId="{A24EFEE0-A758-40E5-A37D-B81F662CD91E}" type="pres">
      <dgm:prSet presAssocID="{9F4B930A-5A23-4A8A-AE42-BD25B34F4AB9}" presName="LevelTwoTextNode" presStyleLbl="node2" presStyleIdx="0" presStyleCnt="2" custScaleX="126594" custScaleY="159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480379-EC8A-417A-B9E8-D28C91532D9E}" type="pres">
      <dgm:prSet presAssocID="{9F4B930A-5A23-4A8A-AE42-BD25B34F4AB9}" presName="level3hierChild" presStyleCnt="0"/>
      <dgm:spPr/>
    </dgm:pt>
    <dgm:pt modelId="{C5CC02EC-60A9-411B-8501-A54EC92A8765}" type="pres">
      <dgm:prSet presAssocID="{C1DBB6C5-E0B4-41A5-AD15-B2D2319A10C4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8FDCF4B0-0170-438F-99C4-C8BFB9B8182A}" type="pres">
      <dgm:prSet presAssocID="{C1DBB6C5-E0B4-41A5-AD15-B2D2319A10C4}" presName="connTx" presStyleLbl="parChTrans1D3" presStyleIdx="0" presStyleCnt="6"/>
      <dgm:spPr/>
      <dgm:t>
        <a:bodyPr/>
        <a:lstStyle/>
        <a:p>
          <a:endParaRPr lang="en-US"/>
        </a:p>
      </dgm:t>
    </dgm:pt>
    <dgm:pt modelId="{7FA93E33-EC16-4106-8B20-CB080C0AAE06}" type="pres">
      <dgm:prSet presAssocID="{4D122035-E5A8-4EF4-B688-8F5D0C2562CF}" presName="root2" presStyleCnt="0"/>
      <dgm:spPr/>
    </dgm:pt>
    <dgm:pt modelId="{0E2C3F77-D086-46DD-A985-9A3AD4387584}" type="pres">
      <dgm:prSet presAssocID="{4D122035-E5A8-4EF4-B688-8F5D0C2562CF}" presName="LevelTwoTextNode" presStyleLbl="node3" presStyleIdx="0" presStyleCnt="6" custScaleX="3001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E75CDB-69CD-480A-9A64-9523457DD032}" type="pres">
      <dgm:prSet presAssocID="{4D122035-E5A8-4EF4-B688-8F5D0C2562CF}" presName="level3hierChild" presStyleCnt="0"/>
      <dgm:spPr/>
    </dgm:pt>
    <dgm:pt modelId="{ACCF1EA1-F111-4AF1-8DBE-A3E69D45FE15}" type="pres">
      <dgm:prSet presAssocID="{176136A2-67DA-4925-8A87-5660DEAF834A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43496407-A906-4C78-8BD9-48E88A71468E}" type="pres">
      <dgm:prSet presAssocID="{176136A2-67DA-4925-8A87-5660DEAF834A}" presName="connTx" presStyleLbl="parChTrans1D3" presStyleIdx="1" presStyleCnt="6"/>
      <dgm:spPr/>
      <dgm:t>
        <a:bodyPr/>
        <a:lstStyle/>
        <a:p>
          <a:endParaRPr lang="en-US"/>
        </a:p>
      </dgm:t>
    </dgm:pt>
    <dgm:pt modelId="{708BF6D1-BB10-43D5-91E9-26874EAC8AAE}" type="pres">
      <dgm:prSet presAssocID="{D7B9F356-DEA7-446B-818F-CD038E9FECCC}" presName="root2" presStyleCnt="0"/>
      <dgm:spPr/>
    </dgm:pt>
    <dgm:pt modelId="{98DE6D23-5117-4CBA-9962-99AF8968A3A5}" type="pres">
      <dgm:prSet presAssocID="{D7B9F356-DEA7-446B-818F-CD038E9FECCC}" presName="LevelTwoTextNode" presStyleLbl="node3" presStyleIdx="1" presStyleCnt="6" custScaleX="3001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BCF06C-DF86-472B-AC24-06890C25A593}" type="pres">
      <dgm:prSet presAssocID="{D7B9F356-DEA7-446B-818F-CD038E9FECCC}" presName="level3hierChild" presStyleCnt="0"/>
      <dgm:spPr/>
    </dgm:pt>
    <dgm:pt modelId="{EFA50E9C-48BB-435E-9492-4E91769DBC34}" type="pres">
      <dgm:prSet presAssocID="{C2FD4BF9-D67A-488C-BDF3-A7EDD1CD575E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D32FCAE5-B2C5-41F0-8E76-516824C2AFA2}" type="pres">
      <dgm:prSet presAssocID="{C2FD4BF9-D67A-488C-BDF3-A7EDD1CD575E}" presName="connTx" presStyleLbl="parChTrans1D3" presStyleIdx="2" presStyleCnt="6"/>
      <dgm:spPr/>
      <dgm:t>
        <a:bodyPr/>
        <a:lstStyle/>
        <a:p>
          <a:endParaRPr lang="en-US"/>
        </a:p>
      </dgm:t>
    </dgm:pt>
    <dgm:pt modelId="{E775ABFC-4951-44E7-B2B3-0AB2DA49C2AD}" type="pres">
      <dgm:prSet presAssocID="{8C5AB2AD-9A3D-4A86-93C8-CFB8B7B04C7A}" presName="root2" presStyleCnt="0"/>
      <dgm:spPr/>
    </dgm:pt>
    <dgm:pt modelId="{C63A6FB7-4A43-493B-B2B9-22991BE37E68}" type="pres">
      <dgm:prSet presAssocID="{8C5AB2AD-9A3D-4A86-93C8-CFB8B7B04C7A}" presName="LevelTwoTextNode" presStyleLbl="node3" presStyleIdx="2" presStyleCnt="6" custScaleX="3001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74408-9382-42D4-A2B6-A6D01C56880A}" type="pres">
      <dgm:prSet presAssocID="{8C5AB2AD-9A3D-4A86-93C8-CFB8B7B04C7A}" presName="level3hierChild" presStyleCnt="0"/>
      <dgm:spPr/>
    </dgm:pt>
    <dgm:pt modelId="{35A074B5-4A43-4ABB-AFE0-A17D2C4604A1}" type="pres">
      <dgm:prSet presAssocID="{E4578A38-60CF-42A1-8AF8-432999632250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40CE5B84-5B9A-4711-87BC-6E413477F219}" type="pres">
      <dgm:prSet presAssocID="{E4578A38-60CF-42A1-8AF8-432999632250}" presName="connTx" presStyleLbl="parChTrans1D3" presStyleIdx="3" presStyleCnt="6"/>
      <dgm:spPr/>
      <dgm:t>
        <a:bodyPr/>
        <a:lstStyle/>
        <a:p>
          <a:endParaRPr lang="en-US"/>
        </a:p>
      </dgm:t>
    </dgm:pt>
    <dgm:pt modelId="{AEFDF774-204B-469B-8450-63F121C74476}" type="pres">
      <dgm:prSet presAssocID="{B498C17A-4C59-4359-A263-583BEA8D9E4A}" presName="root2" presStyleCnt="0"/>
      <dgm:spPr/>
    </dgm:pt>
    <dgm:pt modelId="{03DEF709-EF17-45A0-ACA3-26693D0BD553}" type="pres">
      <dgm:prSet presAssocID="{B498C17A-4C59-4359-A263-583BEA8D9E4A}" presName="LevelTwoTextNode" presStyleLbl="node3" presStyleIdx="3" presStyleCnt="6" custScaleX="3001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DF57C7-7677-4F9B-8C8A-48A697C3CF8C}" type="pres">
      <dgm:prSet presAssocID="{B498C17A-4C59-4359-A263-583BEA8D9E4A}" presName="level3hierChild" presStyleCnt="0"/>
      <dgm:spPr/>
    </dgm:pt>
    <dgm:pt modelId="{3F6FA670-3857-4843-B337-D59AC1C70678}" type="pres">
      <dgm:prSet presAssocID="{CF066563-373B-467F-9FE8-5273971FA64E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18AC436D-DCC4-42BB-93B9-E047C9EF45BA}" type="pres">
      <dgm:prSet presAssocID="{CF066563-373B-467F-9FE8-5273971FA64E}" presName="connTx" presStyleLbl="parChTrans1D3" presStyleIdx="4" presStyleCnt="6"/>
      <dgm:spPr/>
      <dgm:t>
        <a:bodyPr/>
        <a:lstStyle/>
        <a:p>
          <a:endParaRPr lang="en-US"/>
        </a:p>
      </dgm:t>
    </dgm:pt>
    <dgm:pt modelId="{576B5039-E17E-47BB-B656-F029D9E3760B}" type="pres">
      <dgm:prSet presAssocID="{CDA9CE72-2D99-4305-BE8D-CCA22DBF0DBF}" presName="root2" presStyleCnt="0"/>
      <dgm:spPr/>
    </dgm:pt>
    <dgm:pt modelId="{8795AC22-52C1-43FB-96D3-F963D90FB949}" type="pres">
      <dgm:prSet presAssocID="{CDA9CE72-2D99-4305-BE8D-CCA22DBF0DBF}" presName="LevelTwoTextNode" presStyleLbl="node3" presStyleIdx="4" presStyleCnt="6" custScaleX="3001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F975FA-03BE-475B-8CB6-992E08EE7EB2}" type="pres">
      <dgm:prSet presAssocID="{CDA9CE72-2D99-4305-BE8D-CCA22DBF0DBF}" presName="level3hierChild" presStyleCnt="0"/>
      <dgm:spPr/>
    </dgm:pt>
    <dgm:pt modelId="{25FD41BA-902E-4F55-8EB3-6B41FE86ACA5}" type="pres">
      <dgm:prSet presAssocID="{B9C09824-0F70-45A6-B089-1573DD9D188F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9F3441F5-61E1-4919-A38F-BE524D3672C2}" type="pres">
      <dgm:prSet presAssocID="{B9C09824-0F70-45A6-B089-1573DD9D188F}" presName="connTx" presStyleLbl="parChTrans1D3" presStyleIdx="5" presStyleCnt="6"/>
      <dgm:spPr/>
      <dgm:t>
        <a:bodyPr/>
        <a:lstStyle/>
        <a:p>
          <a:endParaRPr lang="en-US"/>
        </a:p>
      </dgm:t>
    </dgm:pt>
    <dgm:pt modelId="{BAA66DCE-3FC1-4A4F-9C24-E5C3D15A3785}" type="pres">
      <dgm:prSet presAssocID="{BBF0E235-DFD1-4953-8B92-6B7362B84B27}" presName="root2" presStyleCnt="0"/>
      <dgm:spPr/>
    </dgm:pt>
    <dgm:pt modelId="{22AE76F7-B7F0-4498-8E5B-4FF1646C3E99}" type="pres">
      <dgm:prSet presAssocID="{BBF0E235-DFD1-4953-8B92-6B7362B84B27}" presName="LevelTwoTextNode" presStyleLbl="node3" presStyleIdx="5" presStyleCnt="6" custScaleX="3001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A72661-349E-4F18-A4C3-0706C626C18F}" type="pres">
      <dgm:prSet presAssocID="{BBF0E235-DFD1-4953-8B92-6B7362B84B27}" presName="level3hierChild" presStyleCnt="0"/>
      <dgm:spPr/>
    </dgm:pt>
    <dgm:pt modelId="{487B373A-C1EB-43C9-84C8-6FFC745FF6D5}" type="pres">
      <dgm:prSet presAssocID="{F2736955-D6F6-465B-87E0-AA54C9DCD6F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A50E7548-660C-43CC-B157-ED5DB59AF700}" type="pres">
      <dgm:prSet presAssocID="{F2736955-D6F6-465B-87E0-AA54C9DCD6F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8F245D4-FEC4-414F-A1F1-8BF064351E58}" type="pres">
      <dgm:prSet presAssocID="{544C5172-EE2E-409B-9C45-2579EEC82600}" presName="root2" presStyleCnt="0"/>
      <dgm:spPr/>
    </dgm:pt>
    <dgm:pt modelId="{EB13DAD0-FBA0-4D0B-89FB-0DB919FC414B}" type="pres">
      <dgm:prSet presAssocID="{544C5172-EE2E-409B-9C45-2579EEC82600}" presName="LevelTwoTextNode" presStyleLbl="node2" presStyleIdx="1" presStyleCnt="2" custScaleX="126594" custScaleY="159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65B0F9-FF93-40D8-A91B-044D7D691498}" type="pres">
      <dgm:prSet presAssocID="{544C5172-EE2E-409B-9C45-2579EEC82600}" presName="level3hierChild" presStyleCnt="0"/>
      <dgm:spPr/>
    </dgm:pt>
  </dgm:ptLst>
  <dgm:cxnLst>
    <dgm:cxn modelId="{1407CD61-1A80-4CE6-8B97-01A5225038A4}" type="presOf" srcId="{F2736955-D6F6-465B-87E0-AA54C9DCD6F5}" destId="{487B373A-C1EB-43C9-84C8-6FFC745FF6D5}" srcOrd="0" destOrd="0" presId="urn:microsoft.com/office/officeart/2005/8/layout/hierarchy2"/>
    <dgm:cxn modelId="{DA21C494-4887-4F1E-96AF-E0CEDA26A1F2}" type="presOf" srcId="{C1DBB6C5-E0B4-41A5-AD15-B2D2319A10C4}" destId="{8FDCF4B0-0170-438F-99C4-C8BFB9B8182A}" srcOrd="1" destOrd="0" presId="urn:microsoft.com/office/officeart/2005/8/layout/hierarchy2"/>
    <dgm:cxn modelId="{BCD65811-AE55-417C-B4B8-293F7721F934}" type="presOf" srcId="{E4578A38-60CF-42A1-8AF8-432999632250}" destId="{35A074B5-4A43-4ABB-AFE0-A17D2C4604A1}" srcOrd="0" destOrd="0" presId="urn:microsoft.com/office/officeart/2005/8/layout/hierarchy2"/>
    <dgm:cxn modelId="{6D62FCB1-E2A4-4F3A-B688-705B431A0FEE}" srcId="{9F4B930A-5A23-4A8A-AE42-BD25B34F4AB9}" destId="{BBF0E235-DFD1-4953-8B92-6B7362B84B27}" srcOrd="5" destOrd="0" parTransId="{B9C09824-0F70-45A6-B089-1573DD9D188F}" sibTransId="{A23DEEDC-A0DB-4CA1-9599-09BCCAC778BD}"/>
    <dgm:cxn modelId="{84CE2C94-BEAA-4B96-A4DA-ECAA2173A395}" type="presOf" srcId="{BC032A21-219D-41AC-9AFB-8FCB0C1DFB7E}" destId="{0C4FA3CC-28C6-439B-B618-ECA792D88398}" srcOrd="1" destOrd="0" presId="urn:microsoft.com/office/officeart/2005/8/layout/hierarchy2"/>
    <dgm:cxn modelId="{A8E061D9-CE3F-45A3-A62A-71C900983B58}" type="presOf" srcId="{C2FD4BF9-D67A-488C-BDF3-A7EDD1CD575E}" destId="{D32FCAE5-B2C5-41F0-8E76-516824C2AFA2}" srcOrd="1" destOrd="0" presId="urn:microsoft.com/office/officeart/2005/8/layout/hierarchy2"/>
    <dgm:cxn modelId="{3454D51A-F917-4DD9-8F70-BD1F249A7E5B}" type="presOf" srcId="{E4578A38-60CF-42A1-8AF8-432999632250}" destId="{40CE5B84-5B9A-4711-87BC-6E413477F219}" srcOrd="1" destOrd="0" presId="urn:microsoft.com/office/officeart/2005/8/layout/hierarchy2"/>
    <dgm:cxn modelId="{46205310-C8BF-42A6-8C9E-6A88FD08DA68}" srcId="{9F4B930A-5A23-4A8A-AE42-BD25B34F4AB9}" destId="{8C5AB2AD-9A3D-4A86-93C8-CFB8B7B04C7A}" srcOrd="2" destOrd="0" parTransId="{C2FD4BF9-D67A-488C-BDF3-A7EDD1CD575E}" sibTransId="{9CE6FFA6-08A8-4112-A611-D490F6A637DE}"/>
    <dgm:cxn modelId="{00AD6021-D445-4591-AFC4-FFB12BC9FD20}" type="presOf" srcId="{544C5172-EE2E-409B-9C45-2579EEC82600}" destId="{EB13DAD0-FBA0-4D0B-89FB-0DB919FC414B}" srcOrd="0" destOrd="0" presId="urn:microsoft.com/office/officeart/2005/8/layout/hierarchy2"/>
    <dgm:cxn modelId="{E0F1063D-771C-404A-8034-86DF97D1EFC3}" type="presOf" srcId="{9F4B930A-5A23-4A8A-AE42-BD25B34F4AB9}" destId="{A24EFEE0-A758-40E5-A37D-B81F662CD91E}" srcOrd="0" destOrd="0" presId="urn:microsoft.com/office/officeart/2005/8/layout/hierarchy2"/>
    <dgm:cxn modelId="{512EE7CB-100F-4799-B8FB-EF33A52DB6CA}" type="presOf" srcId="{C1DBB6C5-E0B4-41A5-AD15-B2D2319A10C4}" destId="{C5CC02EC-60A9-411B-8501-A54EC92A8765}" srcOrd="0" destOrd="0" presId="urn:microsoft.com/office/officeart/2005/8/layout/hierarchy2"/>
    <dgm:cxn modelId="{975200F6-F0E8-40B9-84F9-2401295D463F}" type="presOf" srcId="{176136A2-67DA-4925-8A87-5660DEAF834A}" destId="{43496407-A906-4C78-8BD9-48E88A71468E}" srcOrd="1" destOrd="0" presId="urn:microsoft.com/office/officeart/2005/8/layout/hierarchy2"/>
    <dgm:cxn modelId="{F0D54F0A-5AF6-45C0-855B-E31E48B2626B}" type="presOf" srcId="{B498C17A-4C59-4359-A263-583BEA8D9E4A}" destId="{03DEF709-EF17-45A0-ACA3-26693D0BD553}" srcOrd="0" destOrd="0" presId="urn:microsoft.com/office/officeart/2005/8/layout/hierarchy2"/>
    <dgm:cxn modelId="{9AEA9E88-0009-4563-B92C-08ECF6CB103C}" type="presOf" srcId="{B9C09824-0F70-45A6-B089-1573DD9D188F}" destId="{25FD41BA-902E-4F55-8EB3-6B41FE86ACA5}" srcOrd="0" destOrd="0" presId="urn:microsoft.com/office/officeart/2005/8/layout/hierarchy2"/>
    <dgm:cxn modelId="{0C187BA2-DD7D-4F62-B812-336473B1F64D}" srcId="{9C034178-813E-40DD-BA35-A8E5D664201E}" destId="{9F4B930A-5A23-4A8A-AE42-BD25B34F4AB9}" srcOrd="0" destOrd="0" parTransId="{BC032A21-219D-41AC-9AFB-8FCB0C1DFB7E}" sibTransId="{DF5CB046-E6DF-4EB1-86B8-2FCA3C9B2E16}"/>
    <dgm:cxn modelId="{F8ABD8A5-2470-49E5-9895-E1D29EBF5F1D}" srcId="{9C034178-813E-40DD-BA35-A8E5D664201E}" destId="{544C5172-EE2E-409B-9C45-2579EEC82600}" srcOrd="1" destOrd="0" parTransId="{F2736955-D6F6-465B-87E0-AA54C9DCD6F5}" sibTransId="{EC4E32AC-699E-46DC-9A73-86C623FD64BA}"/>
    <dgm:cxn modelId="{674BD2EF-C386-4520-AAB0-322034D9756E}" type="presOf" srcId="{841FDCC2-FF08-4846-9C79-0DA662B0EA84}" destId="{9B9B6374-DEF7-4612-B8B9-68EE7EE6ECF1}" srcOrd="0" destOrd="0" presId="urn:microsoft.com/office/officeart/2005/8/layout/hierarchy2"/>
    <dgm:cxn modelId="{7EE2F547-E056-4C73-9556-808D5B820A5E}" type="presOf" srcId="{BC032A21-219D-41AC-9AFB-8FCB0C1DFB7E}" destId="{C8AB3839-BC52-4EF9-9603-0A95670D6531}" srcOrd="0" destOrd="0" presId="urn:microsoft.com/office/officeart/2005/8/layout/hierarchy2"/>
    <dgm:cxn modelId="{11603CF8-DF58-4C4D-B590-9AA354FBA892}" type="presOf" srcId="{D7B9F356-DEA7-446B-818F-CD038E9FECCC}" destId="{98DE6D23-5117-4CBA-9962-99AF8968A3A5}" srcOrd="0" destOrd="0" presId="urn:microsoft.com/office/officeart/2005/8/layout/hierarchy2"/>
    <dgm:cxn modelId="{A218C491-CB3C-4F32-95F1-81010E121E56}" type="presOf" srcId="{C2FD4BF9-D67A-488C-BDF3-A7EDD1CD575E}" destId="{EFA50E9C-48BB-435E-9492-4E91769DBC34}" srcOrd="0" destOrd="0" presId="urn:microsoft.com/office/officeart/2005/8/layout/hierarchy2"/>
    <dgm:cxn modelId="{AE0559B2-0616-4323-882F-611C3D2A2464}" srcId="{9F4B930A-5A23-4A8A-AE42-BD25B34F4AB9}" destId="{D7B9F356-DEA7-446B-818F-CD038E9FECCC}" srcOrd="1" destOrd="0" parTransId="{176136A2-67DA-4925-8A87-5660DEAF834A}" sibTransId="{18DDAB04-83BF-4B6A-8C50-914629BE7CCF}"/>
    <dgm:cxn modelId="{3590E8BE-966B-491F-B050-29080230F244}" type="presOf" srcId="{176136A2-67DA-4925-8A87-5660DEAF834A}" destId="{ACCF1EA1-F111-4AF1-8DBE-A3E69D45FE15}" srcOrd="0" destOrd="0" presId="urn:microsoft.com/office/officeart/2005/8/layout/hierarchy2"/>
    <dgm:cxn modelId="{71135252-2CFF-4978-AC3B-5849F505EF25}" type="presOf" srcId="{F2736955-D6F6-465B-87E0-AA54C9DCD6F5}" destId="{A50E7548-660C-43CC-B157-ED5DB59AF700}" srcOrd="1" destOrd="0" presId="urn:microsoft.com/office/officeart/2005/8/layout/hierarchy2"/>
    <dgm:cxn modelId="{8DB3C8EF-DF4A-41B3-AB3A-9B966FF7DFBC}" type="presOf" srcId="{CF066563-373B-467F-9FE8-5273971FA64E}" destId="{3F6FA670-3857-4843-B337-D59AC1C70678}" srcOrd="0" destOrd="0" presId="urn:microsoft.com/office/officeart/2005/8/layout/hierarchy2"/>
    <dgm:cxn modelId="{92DB5921-A71C-4D2F-9FBE-BEAA956FE4CC}" srcId="{9F4B930A-5A23-4A8A-AE42-BD25B34F4AB9}" destId="{B498C17A-4C59-4359-A263-583BEA8D9E4A}" srcOrd="3" destOrd="0" parTransId="{E4578A38-60CF-42A1-8AF8-432999632250}" sibTransId="{5106FDCA-22BB-451D-8C30-B2109AC1F9C0}"/>
    <dgm:cxn modelId="{53ABE907-FCD8-4ABA-B728-069F7A0705C7}" type="presOf" srcId="{CF066563-373B-467F-9FE8-5273971FA64E}" destId="{18AC436D-DCC4-42BB-93B9-E047C9EF45BA}" srcOrd="1" destOrd="0" presId="urn:microsoft.com/office/officeart/2005/8/layout/hierarchy2"/>
    <dgm:cxn modelId="{A243A3AC-E23D-45B8-839D-E01048552A7D}" type="presOf" srcId="{4D122035-E5A8-4EF4-B688-8F5D0C2562CF}" destId="{0E2C3F77-D086-46DD-A985-9A3AD4387584}" srcOrd="0" destOrd="0" presId="urn:microsoft.com/office/officeart/2005/8/layout/hierarchy2"/>
    <dgm:cxn modelId="{2DC79862-2521-4F8B-B38A-39609769ED3A}" srcId="{9F4B930A-5A23-4A8A-AE42-BD25B34F4AB9}" destId="{CDA9CE72-2D99-4305-BE8D-CCA22DBF0DBF}" srcOrd="4" destOrd="0" parTransId="{CF066563-373B-467F-9FE8-5273971FA64E}" sibTransId="{1E05FE07-0827-4169-A0FE-AC13B5F45A09}"/>
    <dgm:cxn modelId="{1E29D423-19E2-47CE-BC93-4E00EB5FC3DC}" type="presOf" srcId="{BBF0E235-DFD1-4953-8B92-6B7362B84B27}" destId="{22AE76F7-B7F0-4498-8E5B-4FF1646C3E99}" srcOrd="0" destOrd="0" presId="urn:microsoft.com/office/officeart/2005/8/layout/hierarchy2"/>
    <dgm:cxn modelId="{ADCF148E-6B76-46DF-AB4D-B3A00A93AA52}" srcId="{841FDCC2-FF08-4846-9C79-0DA662B0EA84}" destId="{9C034178-813E-40DD-BA35-A8E5D664201E}" srcOrd="0" destOrd="0" parTransId="{F7F77940-BE08-4FDB-A5B4-B88CCCBBF0E9}" sibTransId="{6D937AC5-86FF-4152-9BAE-2E71EBAD929A}"/>
    <dgm:cxn modelId="{BC615360-0652-40F3-9C40-B3EE05894654}" type="presOf" srcId="{CDA9CE72-2D99-4305-BE8D-CCA22DBF0DBF}" destId="{8795AC22-52C1-43FB-96D3-F963D90FB949}" srcOrd="0" destOrd="0" presId="urn:microsoft.com/office/officeart/2005/8/layout/hierarchy2"/>
    <dgm:cxn modelId="{981B486F-370E-4960-9C54-47A254A92E86}" srcId="{9F4B930A-5A23-4A8A-AE42-BD25B34F4AB9}" destId="{4D122035-E5A8-4EF4-B688-8F5D0C2562CF}" srcOrd="0" destOrd="0" parTransId="{C1DBB6C5-E0B4-41A5-AD15-B2D2319A10C4}" sibTransId="{5A02AFEB-E4E9-45E5-A9F7-0AC3E31C2319}"/>
    <dgm:cxn modelId="{5A214E89-95BD-4D0E-8CA8-27C88785276E}" type="presOf" srcId="{9C034178-813E-40DD-BA35-A8E5D664201E}" destId="{FF096E89-327D-4BDA-8982-D2D73C1A5787}" srcOrd="0" destOrd="0" presId="urn:microsoft.com/office/officeart/2005/8/layout/hierarchy2"/>
    <dgm:cxn modelId="{A06FE089-B3E4-4A1E-A488-704434DB0BAA}" type="presOf" srcId="{B9C09824-0F70-45A6-B089-1573DD9D188F}" destId="{9F3441F5-61E1-4919-A38F-BE524D3672C2}" srcOrd="1" destOrd="0" presId="urn:microsoft.com/office/officeart/2005/8/layout/hierarchy2"/>
    <dgm:cxn modelId="{18DB0333-B470-430A-A7E0-554E58C8D285}" type="presOf" srcId="{8C5AB2AD-9A3D-4A86-93C8-CFB8B7B04C7A}" destId="{C63A6FB7-4A43-493B-B2B9-22991BE37E68}" srcOrd="0" destOrd="0" presId="urn:microsoft.com/office/officeart/2005/8/layout/hierarchy2"/>
    <dgm:cxn modelId="{F3280644-1133-4426-A884-DCCE616CA5D7}" type="presParOf" srcId="{9B9B6374-DEF7-4612-B8B9-68EE7EE6ECF1}" destId="{453DBA0E-4F15-4B51-BF85-2CCA810428D0}" srcOrd="0" destOrd="0" presId="urn:microsoft.com/office/officeart/2005/8/layout/hierarchy2"/>
    <dgm:cxn modelId="{97749306-9726-4824-B5D3-F25A19133B9F}" type="presParOf" srcId="{453DBA0E-4F15-4B51-BF85-2CCA810428D0}" destId="{FF096E89-327D-4BDA-8982-D2D73C1A5787}" srcOrd="0" destOrd="0" presId="urn:microsoft.com/office/officeart/2005/8/layout/hierarchy2"/>
    <dgm:cxn modelId="{6F2971E2-BF1F-4D83-8150-A3C2953F8B0E}" type="presParOf" srcId="{453DBA0E-4F15-4B51-BF85-2CCA810428D0}" destId="{81F4045A-20A1-4B39-A7EA-7201B9F41B2C}" srcOrd="1" destOrd="0" presId="urn:microsoft.com/office/officeart/2005/8/layout/hierarchy2"/>
    <dgm:cxn modelId="{1D52B7E6-2437-4E0D-96B7-4BB28A298686}" type="presParOf" srcId="{81F4045A-20A1-4B39-A7EA-7201B9F41B2C}" destId="{C8AB3839-BC52-4EF9-9603-0A95670D6531}" srcOrd="0" destOrd="0" presId="urn:microsoft.com/office/officeart/2005/8/layout/hierarchy2"/>
    <dgm:cxn modelId="{D6FEEED0-4988-4EA5-9946-5B22499271E1}" type="presParOf" srcId="{C8AB3839-BC52-4EF9-9603-0A95670D6531}" destId="{0C4FA3CC-28C6-439B-B618-ECA792D88398}" srcOrd="0" destOrd="0" presId="urn:microsoft.com/office/officeart/2005/8/layout/hierarchy2"/>
    <dgm:cxn modelId="{930F3473-86D0-420E-8F70-C11C69365221}" type="presParOf" srcId="{81F4045A-20A1-4B39-A7EA-7201B9F41B2C}" destId="{B132EA33-AE78-4D2D-89B4-A375CB3CB03E}" srcOrd="1" destOrd="0" presId="urn:microsoft.com/office/officeart/2005/8/layout/hierarchy2"/>
    <dgm:cxn modelId="{905B8947-7A8B-45E3-9F6C-F377D0CC8BF1}" type="presParOf" srcId="{B132EA33-AE78-4D2D-89B4-A375CB3CB03E}" destId="{A24EFEE0-A758-40E5-A37D-B81F662CD91E}" srcOrd="0" destOrd="0" presId="urn:microsoft.com/office/officeart/2005/8/layout/hierarchy2"/>
    <dgm:cxn modelId="{FEE3B8FD-BEBD-4D4D-8946-91DC34316D79}" type="presParOf" srcId="{B132EA33-AE78-4D2D-89B4-A375CB3CB03E}" destId="{97480379-EC8A-417A-B9E8-D28C91532D9E}" srcOrd="1" destOrd="0" presId="urn:microsoft.com/office/officeart/2005/8/layout/hierarchy2"/>
    <dgm:cxn modelId="{EBA7C4CF-F3DF-4978-8B26-DD13DD6DD9B4}" type="presParOf" srcId="{97480379-EC8A-417A-B9E8-D28C91532D9E}" destId="{C5CC02EC-60A9-411B-8501-A54EC92A8765}" srcOrd="0" destOrd="0" presId="urn:microsoft.com/office/officeart/2005/8/layout/hierarchy2"/>
    <dgm:cxn modelId="{9607F7FB-DB7E-478A-AC7C-0182F40703F6}" type="presParOf" srcId="{C5CC02EC-60A9-411B-8501-A54EC92A8765}" destId="{8FDCF4B0-0170-438F-99C4-C8BFB9B8182A}" srcOrd="0" destOrd="0" presId="urn:microsoft.com/office/officeart/2005/8/layout/hierarchy2"/>
    <dgm:cxn modelId="{66BE938B-CC66-4E66-BAD1-6666686E927F}" type="presParOf" srcId="{97480379-EC8A-417A-B9E8-D28C91532D9E}" destId="{7FA93E33-EC16-4106-8B20-CB080C0AAE06}" srcOrd="1" destOrd="0" presId="urn:microsoft.com/office/officeart/2005/8/layout/hierarchy2"/>
    <dgm:cxn modelId="{79CB641C-65BD-45EA-B96F-A704EF575080}" type="presParOf" srcId="{7FA93E33-EC16-4106-8B20-CB080C0AAE06}" destId="{0E2C3F77-D086-46DD-A985-9A3AD4387584}" srcOrd="0" destOrd="0" presId="urn:microsoft.com/office/officeart/2005/8/layout/hierarchy2"/>
    <dgm:cxn modelId="{555147EC-F831-4430-85DB-051BF037BDA4}" type="presParOf" srcId="{7FA93E33-EC16-4106-8B20-CB080C0AAE06}" destId="{AAE75CDB-69CD-480A-9A64-9523457DD032}" srcOrd="1" destOrd="0" presId="urn:microsoft.com/office/officeart/2005/8/layout/hierarchy2"/>
    <dgm:cxn modelId="{FE724B4A-84EB-49C1-B418-1F0CA45ED5D7}" type="presParOf" srcId="{97480379-EC8A-417A-B9E8-D28C91532D9E}" destId="{ACCF1EA1-F111-4AF1-8DBE-A3E69D45FE15}" srcOrd="2" destOrd="0" presId="urn:microsoft.com/office/officeart/2005/8/layout/hierarchy2"/>
    <dgm:cxn modelId="{D81DDF9A-B386-4FB1-9E79-BDCCC9DA52AC}" type="presParOf" srcId="{ACCF1EA1-F111-4AF1-8DBE-A3E69D45FE15}" destId="{43496407-A906-4C78-8BD9-48E88A71468E}" srcOrd="0" destOrd="0" presId="urn:microsoft.com/office/officeart/2005/8/layout/hierarchy2"/>
    <dgm:cxn modelId="{55CC3FE6-EB2D-4B6D-9032-A2983FCCB0C0}" type="presParOf" srcId="{97480379-EC8A-417A-B9E8-D28C91532D9E}" destId="{708BF6D1-BB10-43D5-91E9-26874EAC8AAE}" srcOrd="3" destOrd="0" presId="urn:microsoft.com/office/officeart/2005/8/layout/hierarchy2"/>
    <dgm:cxn modelId="{CFC78465-6559-4033-9F53-7490EA35E4F6}" type="presParOf" srcId="{708BF6D1-BB10-43D5-91E9-26874EAC8AAE}" destId="{98DE6D23-5117-4CBA-9962-99AF8968A3A5}" srcOrd="0" destOrd="0" presId="urn:microsoft.com/office/officeart/2005/8/layout/hierarchy2"/>
    <dgm:cxn modelId="{3473799B-A65F-4F27-95D6-8F840D4B89B0}" type="presParOf" srcId="{708BF6D1-BB10-43D5-91E9-26874EAC8AAE}" destId="{9FBCF06C-DF86-472B-AC24-06890C25A593}" srcOrd="1" destOrd="0" presId="urn:microsoft.com/office/officeart/2005/8/layout/hierarchy2"/>
    <dgm:cxn modelId="{D1E0C030-E871-4A00-99C2-02B57EE2650C}" type="presParOf" srcId="{97480379-EC8A-417A-B9E8-D28C91532D9E}" destId="{EFA50E9C-48BB-435E-9492-4E91769DBC34}" srcOrd="4" destOrd="0" presId="urn:microsoft.com/office/officeart/2005/8/layout/hierarchy2"/>
    <dgm:cxn modelId="{4EEDB1D8-3014-4B99-B884-ABA7423C6A52}" type="presParOf" srcId="{EFA50E9C-48BB-435E-9492-4E91769DBC34}" destId="{D32FCAE5-B2C5-41F0-8E76-516824C2AFA2}" srcOrd="0" destOrd="0" presId="urn:microsoft.com/office/officeart/2005/8/layout/hierarchy2"/>
    <dgm:cxn modelId="{D716286B-90E4-4189-AFDE-7BA47FCA9840}" type="presParOf" srcId="{97480379-EC8A-417A-B9E8-D28C91532D9E}" destId="{E775ABFC-4951-44E7-B2B3-0AB2DA49C2AD}" srcOrd="5" destOrd="0" presId="urn:microsoft.com/office/officeart/2005/8/layout/hierarchy2"/>
    <dgm:cxn modelId="{9254D9AC-A7C4-40CA-9588-6A35287BFCA8}" type="presParOf" srcId="{E775ABFC-4951-44E7-B2B3-0AB2DA49C2AD}" destId="{C63A6FB7-4A43-493B-B2B9-22991BE37E68}" srcOrd="0" destOrd="0" presId="urn:microsoft.com/office/officeart/2005/8/layout/hierarchy2"/>
    <dgm:cxn modelId="{B0E90489-B334-4F6E-82DE-D3410684971A}" type="presParOf" srcId="{E775ABFC-4951-44E7-B2B3-0AB2DA49C2AD}" destId="{FF574408-9382-42D4-A2B6-A6D01C56880A}" srcOrd="1" destOrd="0" presId="urn:microsoft.com/office/officeart/2005/8/layout/hierarchy2"/>
    <dgm:cxn modelId="{8A4A463D-D9FD-414A-85E5-8B537240A7CD}" type="presParOf" srcId="{97480379-EC8A-417A-B9E8-D28C91532D9E}" destId="{35A074B5-4A43-4ABB-AFE0-A17D2C4604A1}" srcOrd="6" destOrd="0" presId="urn:microsoft.com/office/officeart/2005/8/layout/hierarchy2"/>
    <dgm:cxn modelId="{E72605B5-580D-4C5B-9EC5-24B3CA9A0F46}" type="presParOf" srcId="{35A074B5-4A43-4ABB-AFE0-A17D2C4604A1}" destId="{40CE5B84-5B9A-4711-87BC-6E413477F219}" srcOrd="0" destOrd="0" presId="urn:microsoft.com/office/officeart/2005/8/layout/hierarchy2"/>
    <dgm:cxn modelId="{629B4652-7DA4-4AE6-8A53-1603976FF6A6}" type="presParOf" srcId="{97480379-EC8A-417A-B9E8-D28C91532D9E}" destId="{AEFDF774-204B-469B-8450-63F121C74476}" srcOrd="7" destOrd="0" presId="urn:microsoft.com/office/officeart/2005/8/layout/hierarchy2"/>
    <dgm:cxn modelId="{0E0C2018-0F79-4138-8C22-132D27C5F1D4}" type="presParOf" srcId="{AEFDF774-204B-469B-8450-63F121C74476}" destId="{03DEF709-EF17-45A0-ACA3-26693D0BD553}" srcOrd="0" destOrd="0" presId="urn:microsoft.com/office/officeart/2005/8/layout/hierarchy2"/>
    <dgm:cxn modelId="{56F90DE6-4F92-4D76-8399-6263527CE6C0}" type="presParOf" srcId="{AEFDF774-204B-469B-8450-63F121C74476}" destId="{11DF57C7-7677-4F9B-8C8A-48A697C3CF8C}" srcOrd="1" destOrd="0" presId="urn:microsoft.com/office/officeart/2005/8/layout/hierarchy2"/>
    <dgm:cxn modelId="{7EFC4D5D-EE10-43F5-B624-E4D9BC9B2286}" type="presParOf" srcId="{97480379-EC8A-417A-B9E8-D28C91532D9E}" destId="{3F6FA670-3857-4843-B337-D59AC1C70678}" srcOrd="8" destOrd="0" presId="urn:microsoft.com/office/officeart/2005/8/layout/hierarchy2"/>
    <dgm:cxn modelId="{0AA6C279-4BB1-465A-B88D-E643C3FC47CE}" type="presParOf" srcId="{3F6FA670-3857-4843-B337-D59AC1C70678}" destId="{18AC436D-DCC4-42BB-93B9-E047C9EF45BA}" srcOrd="0" destOrd="0" presId="urn:microsoft.com/office/officeart/2005/8/layout/hierarchy2"/>
    <dgm:cxn modelId="{D2469BC1-3FDF-4E59-87CC-6D4DC2AC9D7A}" type="presParOf" srcId="{97480379-EC8A-417A-B9E8-D28C91532D9E}" destId="{576B5039-E17E-47BB-B656-F029D9E3760B}" srcOrd="9" destOrd="0" presId="urn:microsoft.com/office/officeart/2005/8/layout/hierarchy2"/>
    <dgm:cxn modelId="{964F1654-3D6B-4BCA-87E8-4B0212E4BB99}" type="presParOf" srcId="{576B5039-E17E-47BB-B656-F029D9E3760B}" destId="{8795AC22-52C1-43FB-96D3-F963D90FB949}" srcOrd="0" destOrd="0" presId="urn:microsoft.com/office/officeart/2005/8/layout/hierarchy2"/>
    <dgm:cxn modelId="{294A6B8A-8603-4D3D-A3A6-2B676041F44E}" type="presParOf" srcId="{576B5039-E17E-47BB-B656-F029D9E3760B}" destId="{1AF975FA-03BE-475B-8CB6-992E08EE7EB2}" srcOrd="1" destOrd="0" presId="urn:microsoft.com/office/officeart/2005/8/layout/hierarchy2"/>
    <dgm:cxn modelId="{1F9774AB-8E23-45E9-B188-C53837CE64A1}" type="presParOf" srcId="{97480379-EC8A-417A-B9E8-D28C91532D9E}" destId="{25FD41BA-902E-4F55-8EB3-6B41FE86ACA5}" srcOrd="10" destOrd="0" presId="urn:microsoft.com/office/officeart/2005/8/layout/hierarchy2"/>
    <dgm:cxn modelId="{D65B6F36-8745-45FA-B19E-67B25FC774E1}" type="presParOf" srcId="{25FD41BA-902E-4F55-8EB3-6B41FE86ACA5}" destId="{9F3441F5-61E1-4919-A38F-BE524D3672C2}" srcOrd="0" destOrd="0" presId="urn:microsoft.com/office/officeart/2005/8/layout/hierarchy2"/>
    <dgm:cxn modelId="{39D011FC-8B64-4C3B-9298-53A1AF1B1BE0}" type="presParOf" srcId="{97480379-EC8A-417A-B9E8-D28C91532D9E}" destId="{BAA66DCE-3FC1-4A4F-9C24-E5C3D15A3785}" srcOrd="11" destOrd="0" presId="urn:microsoft.com/office/officeart/2005/8/layout/hierarchy2"/>
    <dgm:cxn modelId="{BD77DA35-37C4-4F6E-A1BD-D51C3B4E034B}" type="presParOf" srcId="{BAA66DCE-3FC1-4A4F-9C24-E5C3D15A3785}" destId="{22AE76F7-B7F0-4498-8E5B-4FF1646C3E99}" srcOrd="0" destOrd="0" presId="urn:microsoft.com/office/officeart/2005/8/layout/hierarchy2"/>
    <dgm:cxn modelId="{16B6E9D5-E049-4BC6-8CDE-9F89FFFF8130}" type="presParOf" srcId="{BAA66DCE-3FC1-4A4F-9C24-E5C3D15A3785}" destId="{1FA72661-349E-4F18-A4C3-0706C626C18F}" srcOrd="1" destOrd="0" presId="urn:microsoft.com/office/officeart/2005/8/layout/hierarchy2"/>
    <dgm:cxn modelId="{6788C518-4A9C-4759-AA48-014CD899198D}" type="presParOf" srcId="{81F4045A-20A1-4B39-A7EA-7201B9F41B2C}" destId="{487B373A-C1EB-43C9-84C8-6FFC745FF6D5}" srcOrd="2" destOrd="0" presId="urn:microsoft.com/office/officeart/2005/8/layout/hierarchy2"/>
    <dgm:cxn modelId="{91B36D5B-FDFB-4A68-A10F-C3DD4DE8749A}" type="presParOf" srcId="{487B373A-C1EB-43C9-84C8-6FFC745FF6D5}" destId="{A50E7548-660C-43CC-B157-ED5DB59AF700}" srcOrd="0" destOrd="0" presId="urn:microsoft.com/office/officeart/2005/8/layout/hierarchy2"/>
    <dgm:cxn modelId="{02442CB7-D23A-43A9-ABFC-6B14D9DC6E10}" type="presParOf" srcId="{81F4045A-20A1-4B39-A7EA-7201B9F41B2C}" destId="{88F245D4-FEC4-414F-A1F1-8BF064351E58}" srcOrd="3" destOrd="0" presId="urn:microsoft.com/office/officeart/2005/8/layout/hierarchy2"/>
    <dgm:cxn modelId="{DD1ACB61-BFB3-41EC-9CE4-9155214A980F}" type="presParOf" srcId="{88F245D4-FEC4-414F-A1F1-8BF064351E58}" destId="{EB13DAD0-FBA0-4D0B-89FB-0DB919FC414B}" srcOrd="0" destOrd="0" presId="urn:microsoft.com/office/officeart/2005/8/layout/hierarchy2"/>
    <dgm:cxn modelId="{56CEBB71-4960-4EB7-8C4C-71E54DDF8EC4}" type="presParOf" srcId="{88F245D4-FEC4-414F-A1F1-8BF064351E58}" destId="{8365B0F9-FF93-40D8-A91B-044D7D69149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CF158A-A7CF-4060-A73C-BA6E6C32FEF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58FA2F-F233-4472-B7B3-8DD302538620}">
      <dgm:prSet phldrT="[Text]" custT="1"/>
      <dgm:spPr/>
      <dgm:t>
        <a:bodyPr/>
        <a:lstStyle/>
        <a:p>
          <a:r>
            <a:rPr lang="en-US" sz="2000" dirty="0" smtClean="0"/>
            <a:t>Question-</a:t>
          </a:r>
          <a:r>
            <a:rPr lang="en-US" sz="2000" dirty="0" err="1" smtClean="0"/>
            <a:t>naire</a:t>
          </a:r>
          <a:endParaRPr lang="en-US" sz="2000" dirty="0"/>
        </a:p>
      </dgm:t>
    </dgm:pt>
    <dgm:pt modelId="{BBECC7FE-7E81-4D70-9293-E0D9D06F2AEA}" type="parTrans" cxnId="{A34A8CC2-4AC8-47F9-8FD3-3FC466671522}">
      <dgm:prSet/>
      <dgm:spPr/>
      <dgm:t>
        <a:bodyPr/>
        <a:lstStyle/>
        <a:p>
          <a:endParaRPr lang="en-US" sz="2000"/>
        </a:p>
      </dgm:t>
    </dgm:pt>
    <dgm:pt modelId="{13249FD5-0C4A-4AB3-81E4-2B75B9382033}" type="sibTrans" cxnId="{A34A8CC2-4AC8-47F9-8FD3-3FC466671522}">
      <dgm:prSet/>
      <dgm:spPr/>
      <dgm:t>
        <a:bodyPr/>
        <a:lstStyle/>
        <a:p>
          <a:endParaRPr lang="en-US" sz="2000"/>
        </a:p>
      </dgm:t>
    </dgm:pt>
    <dgm:pt modelId="{AB2FE880-5E0E-43FD-8C9C-95A8148D2DE2}">
      <dgm:prSet phldrT="[Text]" custT="1"/>
      <dgm:spPr/>
      <dgm:t>
        <a:bodyPr/>
        <a:lstStyle/>
        <a:p>
          <a:r>
            <a:rPr lang="en-US" sz="2400" dirty="0" smtClean="0"/>
            <a:t>Personal information</a:t>
          </a:r>
          <a:endParaRPr lang="en-US" sz="2400" dirty="0"/>
        </a:p>
      </dgm:t>
    </dgm:pt>
    <dgm:pt modelId="{9CAC39DC-51A8-4043-B3C2-0483C516A569}" type="parTrans" cxnId="{7B61F531-87A6-4138-9B90-3E571362622F}">
      <dgm:prSet custT="1"/>
      <dgm:spPr/>
      <dgm:t>
        <a:bodyPr/>
        <a:lstStyle/>
        <a:p>
          <a:endParaRPr lang="en-US" sz="600"/>
        </a:p>
      </dgm:t>
    </dgm:pt>
    <dgm:pt modelId="{2E09C0B6-F7C9-44B1-B7E8-24577006ADD4}" type="sibTrans" cxnId="{7B61F531-87A6-4138-9B90-3E571362622F}">
      <dgm:prSet/>
      <dgm:spPr/>
      <dgm:t>
        <a:bodyPr/>
        <a:lstStyle/>
        <a:p>
          <a:endParaRPr lang="en-US" sz="2000"/>
        </a:p>
      </dgm:t>
    </dgm:pt>
    <dgm:pt modelId="{F371441C-8C1B-41AF-A5B1-32BDFD346B93}">
      <dgm:prSet phldrT="[Text]" custT="1"/>
      <dgm:spPr/>
      <dgm:t>
        <a:bodyPr/>
        <a:lstStyle/>
        <a:p>
          <a:r>
            <a:rPr lang="en-US" sz="1800" dirty="0" smtClean="0"/>
            <a:t>Gender</a:t>
          </a:r>
          <a:endParaRPr lang="en-US" sz="1800" dirty="0"/>
        </a:p>
      </dgm:t>
    </dgm:pt>
    <dgm:pt modelId="{CC340DD1-5763-45E6-98DA-97FF78B024BB}" type="parTrans" cxnId="{9FF28764-BC6B-4074-A44F-6F89CC9650F3}">
      <dgm:prSet custT="1"/>
      <dgm:spPr/>
      <dgm:t>
        <a:bodyPr/>
        <a:lstStyle/>
        <a:p>
          <a:endParaRPr lang="en-US" sz="600"/>
        </a:p>
      </dgm:t>
    </dgm:pt>
    <dgm:pt modelId="{D15D282A-8DCE-47F0-911A-41A83C30E79E}" type="sibTrans" cxnId="{9FF28764-BC6B-4074-A44F-6F89CC9650F3}">
      <dgm:prSet/>
      <dgm:spPr/>
      <dgm:t>
        <a:bodyPr/>
        <a:lstStyle/>
        <a:p>
          <a:endParaRPr lang="en-US" sz="2000"/>
        </a:p>
      </dgm:t>
    </dgm:pt>
    <dgm:pt modelId="{A4BC8E52-B7D6-451C-9317-ED90149A5947}">
      <dgm:prSet phldrT="[Text]" custT="1"/>
      <dgm:spPr/>
      <dgm:t>
        <a:bodyPr/>
        <a:lstStyle/>
        <a:p>
          <a:r>
            <a:rPr lang="en-US" sz="1800" dirty="0" smtClean="0"/>
            <a:t>Year of birth</a:t>
          </a:r>
          <a:endParaRPr lang="en-US" sz="1800" dirty="0"/>
        </a:p>
      </dgm:t>
    </dgm:pt>
    <dgm:pt modelId="{20206797-269E-4464-9A10-E681EFDAAD0E}" type="parTrans" cxnId="{84088216-F6B5-4566-ADA4-6717A7EB049B}">
      <dgm:prSet custT="1"/>
      <dgm:spPr/>
      <dgm:t>
        <a:bodyPr/>
        <a:lstStyle/>
        <a:p>
          <a:endParaRPr lang="en-US" sz="600"/>
        </a:p>
      </dgm:t>
    </dgm:pt>
    <dgm:pt modelId="{219E0965-45FA-4431-99C3-D5390E851FD5}" type="sibTrans" cxnId="{84088216-F6B5-4566-ADA4-6717A7EB049B}">
      <dgm:prSet/>
      <dgm:spPr/>
      <dgm:t>
        <a:bodyPr/>
        <a:lstStyle/>
        <a:p>
          <a:endParaRPr lang="en-US" sz="2000"/>
        </a:p>
      </dgm:t>
    </dgm:pt>
    <dgm:pt modelId="{34872AE0-88C5-4CCB-917B-3A69E82DFB05}">
      <dgm:prSet phldrT="[Text]" custT="1"/>
      <dgm:spPr/>
      <dgm:t>
        <a:bodyPr/>
        <a:lstStyle/>
        <a:p>
          <a:r>
            <a:rPr lang="en-US" sz="2400" dirty="0" smtClean="0"/>
            <a:t>WA Scales</a:t>
          </a:r>
          <a:endParaRPr lang="en-US" sz="2400" dirty="0"/>
        </a:p>
      </dgm:t>
    </dgm:pt>
    <dgm:pt modelId="{2837FB1C-3770-474D-BCB7-73A3540AFFAB}" type="parTrans" cxnId="{F11A734A-8B3E-4396-B1DF-AC95DA9DBC57}">
      <dgm:prSet custT="1"/>
      <dgm:spPr/>
      <dgm:t>
        <a:bodyPr/>
        <a:lstStyle/>
        <a:p>
          <a:endParaRPr lang="en-US" sz="600"/>
        </a:p>
      </dgm:t>
    </dgm:pt>
    <dgm:pt modelId="{E2C7EECD-332A-456B-ADC7-387F431120E4}" type="sibTrans" cxnId="{F11A734A-8B3E-4396-B1DF-AC95DA9DBC57}">
      <dgm:prSet/>
      <dgm:spPr/>
      <dgm:t>
        <a:bodyPr/>
        <a:lstStyle/>
        <a:p>
          <a:endParaRPr lang="en-US" sz="2000"/>
        </a:p>
      </dgm:t>
    </dgm:pt>
    <dgm:pt modelId="{9A784137-9B6F-4710-A202-A13B43443DA4}">
      <dgm:prSet phldrT="[Text]" custT="1"/>
      <dgm:spPr/>
      <dgm:t>
        <a:bodyPr/>
        <a:lstStyle/>
        <a:p>
          <a:r>
            <a:rPr lang="en-US" sz="1800" dirty="0" smtClean="0"/>
            <a:t>Behaviors</a:t>
          </a:r>
          <a:endParaRPr lang="en-US" sz="1800" dirty="0"/>
        </a:p>
      </dgm:t>
    </dgm:pt>
    <dgm:pt modelId="{111E5AA8-0923-4DB0-AED9-8571426B67AE}" type="parTrans" cxnId="{17A593BD-D174-4A3B-ACD4-FD0367E00D77}">
      <dgm:prSet custT="1"/>
      <dgm:spPr/>
      <dgm:t>
        <a:bodyPr/>
        <a:lstStyle/>
        <a:p>
          <a:endParaRPr lang="en-US" sz="600"/>
        </a:p>
      </dgm:t>
    </dgm:pt>
    <dgm:pt modelId="{820A919B-5B22-40EC-B231-3E31CB341FB4}" type="sibTrans" cxnId="{17A593BD-D174-4A3B-ACD4-FD0367E00D77}">
      <dgm:prSet/>
      <dgm:spPr/>
      <dgm:t>
        <a:bodyPr/>
        <a:lstStyle/>
        <a:p>
          <a:endParaRPr lang="en-US" sz="2000"/>
        </a:p>
      </dgm:t>
    </dgm:pt>
    <dgm:pt modelId="{2875DBCE-3012-44C8-9F35-0D5958831055}">
      <dgm:prSet phldrT="[Text]" custT="1"/>
      <dgm:spPr/>
      <dgm:t>
        <a:bodyPr/>
        <a:lstStyle/>
        <a:p>
          <a:r>
            <a:rPr lang="en-US" sz="2400" dirty="0" smtClean="0"/>
            <a:t>Factors accounting for WA</a:t>
          </a:r>
          <a:endParaRPr lang="en-US" sz="2400" dirty="0"/>
        </a:p>
      </dgm:t>
    </dgm:pt>
    <dgm:pt modelId="{552F4782-6BA4-4827-A248-83F3E32160B4}" type="parTrans" cxnId="{DF674ED4-99C5-4249-9EB6-A73E185C9BFB}">
      <dgm:prSet custT="1"/>
      <dgm:spPr/>
      <dgm:t>
        <a:bodyPr/>
        <a:lstStyle/>
        <a:p>
          <a:endParaRPr lang="en-US" sz="600"/>
        </a:p>
      </dgm:t>
    </dgm:pt>
    <dgm:pt modelId="{6346A3F8-E8BA-4B25-92D0-243DED623C2E}" type="sibTrans" cxnId="{DF674ED4-99C5-4249-9EB6-A73E185C9BFB}">
      <dgm:prSet/>
      <dgm:spPr/>
      <dgm:t>
        <a:bodyPr/>
        <a:lstStyle/>
        <a:p>
          <a:endParaRPr lang="en-US" sz="2000"/>
        </a:p>
      </dgm:t>
    </dgm:pt>
    <dgm:pt modelId="{4F75D841-15F7-47C2-911E-2FB774ACA370}">
      <dgm:prSet phldrT="[Text]" custT="1"/>
      <dgm:spPr/>
      <dgm:t>
        <a:bodyPr/>
        <a:lstStyle/>
        <a:p>
          <a:r>
            <a:rPr lang="en-US" sz="1800" dirty="0" smtClean="0"/>
            <a:t>Attitudes</a:t>
          </a:r>
          <a:endParaRPr lang="en-US" sz="1800" dirty="0"/>
        </a:p>
      </dgm:t>
    </dgm:pt>
    <dgm:pt modelId="{7637A4BA-F759-4763-AC96-2298013450D8}" type="parTrans" cxnId="{9359BF93-4496-4A4D-9118-5435BDF1E502}">
      <dgm:prSet custT="1"/>
      <dgm:spPr/>
      <dgm:t>
        <a:bodyPr/>
        <a:lstStyle/>
        <a:p>
          <a:endParaRPr lang="en-US" sz="600"/>
        </a:p>
      </dgm:t>
    </dgm:pt>
    <dgm:pt modelId="{8BF076FF-53AB-4E69-A8AD-C060BC1BF299}" type="sibTrans" cxnId="{9359BF93-4496-4A4D-9118-5435BDF1E502}">
      <dgm:prSet/>
      <dgm:spPr/>
      <dgm:t>
        <a:bodyPr/>
        <a:lstStyle/>
        <a:p>
          <a:endParaRPr lang="en-US" sz="2000"/>
        </a:p>
      </dgm:t>
    </dgm:pt>
    <dgm:pt modelId="{68F03312-B307-47AF-87F8-9599596B4515}">
      <dgm:prSet phldrT="[Text]" custT="1"/>
      <dgm:spPr/>
      <dgm:t>
        <a:bodyPr/>
        <a:lstStyle/>
        <a:p>
          <a:r>
            <a:rPr lang="en-US" sz="1600" dirty="0" smtClean="0"/>
            <a:t>Avoidance</a:t>
          </a:r>
          <a:endParaRPr lang="en-US" sz="1600" dirty="0"/>
        </a:p>
      </dgm:t>
    </dgm:pt>
    <dgm:pt modelId="{EFC835C7-C6AE-4485-965B-1658E208ED49}" type="parTrans" cxnId="{66F07536-A368-4EFE-9A2B-40420FCD4154}">
      <dgm:prSet custT="1"/>
      <dgm:spPr/>
      <dgm:t>
        <a:bodyPr/>
        <a:lstStyle/>
        <a:p>
          <a:endParaRPr lang="en-US" sz="600"/>
        </a:p>
      </dgm:t>
    </dgm:pt>
    <dgm:pt modelId="{FBBCE7B5-450E-4145-BFD1-F1C5463B5DA8}" type="sibTrans" cxnId="{66F07536-A368-4EFE-9A2B-40420FCD4154}">
      <dgm:prSet/>
      <dgm:spPr/>
      <dgm:t>
        <a:bodyPr/>
        <a:lstStyle/>
        <a:p>
          <a:endParaRPr lang="en-US" sz="2000"/>
        </a:p>
      </dgm:t>
    </dgm:pt>
    <dgm:pt modelId="{9C598E49-C746-4633-9446-CC2A46D50780}">
      <dgm:prSet phldrT="[Text]" custT="1"/>
      <dgm:spPr/>
      <dgm:t>
        <a:bodyPr/>
        <a:lstStyle/>
        <a:p>
          <a:r>
            <a:rPr lang="en-US" sz="1600" dirty="0" smtClean="0"/>
            <a:t>Low self-confidence</a:t>
          </a:r>
          <a:endParaRPr lang="en-US" sz="1600" dirty="0"/>
        </a:p>
      </dgm:t>
    </dgm:pt>
    <dgm:pt modelId="{F735A5F7-0D05-49FF-93F4-97641CFE3B9E}" type="parTrans" cxnId="{D0A30C14-294D-4485-9C05-B377E09BAE92}">
      <dgm:prSet custT="1"/>
      <dgm:spPr/>
      <dgm:t>
        <a:bodyPr/>
        <a:lstStyle/>
        <a:p>
          <a:endParaRPr lang="en-US" sz="600"/>
        </a:p>
      </dgm:t>
    </dgm:pt>
    <dgm:pt modelId="{21D93C6A-E1B7-4FDD-9B28-AB8EC69B39C4}" type="sibTrans" cxnId="{D0A30C14-294D-4485-9C05-B377E09BAE92}">
      <dgm:prSet/>
      <dgm:spPr/>
      <dgm:t>
        <a:bodyPr/>
        <a:lstStyle/>
        <a:p>
          <a:endParaRPr lang="en-US" sz="2000"/>
        </a:p>
      </dgm:t>
    </dgm:pt>
    <dgm:pt modelId="{FF9A8FE4-094C-491D-9B5D-715518F6A08B}">
      <dgm:prSet phldrT="[Text]" custT="1"/>
      <dgm:spPr/>
      <dgm:t>
        <a:bodyPr/>
        <a:lstStyle/>
        <a:p>
          <a:r>
            <a:rPr lang="en-US" sz="1600" dirty="0" smtClean="0"/>
            <a:t>Unpleasantness</a:t>
          </a:r>
          <a:endParaRPr lang="en-US" sz="1600" dirty="0"/>
        </a:p>
      </dgm:t>
    </dgm:pt>
    <dgm:pt modelId="{6871ED95-7091-44DA-A54C-499D4B2090E9}" type="parTrans" cxnId="{656FDDAD-3801-4365-8FDE-B41047A282DC}">
      <dgm:prSet custT="1"/>
      <dgm:spPr/>
      <dgm:t>
        <a:bodyPr/>
        <a:lstStyle/>
        <a:p>
          <a:endParaRPr lang="en-US" sz="600"/>
        </a:p>
      </dgm:t>
    </dgm:pt>
    <dgm:pt modelId="{2319AB1A-C9B7-46D7-A3AA-497EB852AB9B}" type="sibTrans" cxnId="{656FDDAD-3801-4365-8FDE-B41047A282DC}">
      <dgm:prSet/>
      <dgm:spPr/>
      <dgm:t>
        <a:bodyPr/>
        <a:lstStyle/>
        <a:p>
          <a:endParaRPr lang="en-US" sz="2000"/>
        </a:p>
      </dgm:t>
    </dgm:pt>
    <dgm:pt modelId="{61307A54-9DE5-4E06-BE70-EA9B625FE72F}">
      <dgm:prSet phldrT="[Text]" custT="1"/>
      <dgm:spPr/>
      <dgm:t>
        <a:bodyPr/>
        <a:lstStyle/>
        <a:p>
          <a:r>
            <a:rPr lang="en-US" sz="1600" dirty="0" smtClean="0"/>
            <a:t>Fear of evaluation</a:t>
          </a:r>
          <a:endParaRPr lang="en-US" sz="1600" dirty="0"/>
        </a:p>
      </dgm:t>
    </dgm:pt>
    <dgm:pt modelId="{989FEF47-1988-4747-9AD3-E2EB0526F3A2}" type="parTrans" cxnId="{65225989-8E89-42C6-9D8E-4052EAFF9F1C}">
      <dgm:prSet custT="1"/>
      <dgm:spPr/>
      <dgm:t>
        <a:bodyPr/>
        <a:lstStyle/>
        <a:p>
          <a:endParaRPr lang="en-US" sz="600"/>
        </a:p>
      </dgm:t>
    </dgm:pt>
    <dgm:pt modelId="{5B46C54F-5BEC-4BFC-B963-070EBDFFFD84}" type="sibTrans" cxnId="{65225989-8E89-42C6-9D8E-4052EAFF9F1C}">
      <dgm:prSet/>
      <dgm:spPr/>
      <dgm:t>
        <a:bodyPr/>
        <a:lstStyle/>
        <a:p>
          <a:endParaRPr lang="en-US" sz="2000"/>
        </a:p>
      </dgm:t>
    </dgm:pt>
    <dgm:pt modelId="{80CFED50-71D5-4A10-AAF6-BC4E9343776E}">
      <dgm:prSet phldrT="[Text]" custT="1"/>
      <dgm:spPr/>
      <dgm:t>
        <a:bodyPr/>
        <a:lstStyle/>
        <a:p>
          <a:r>
            <a:rPr lang="en-US" sz="1800" dirty="0" smtClean="0"/>
            <a:t>Learning experience</a:t>
          </a:r>
          <a:endParaRPr lang="en-US" sz="1800" dirty="0"/>
        </a:p>
      </dgm:t>
    </dgm:pt>
    <dgm:pt modelId="{2BE281F0-0ED8-4C30-82C5-36071FF93C70}" type="parTrans" cxnId="{252AED51-28EB-4938-BCD5-F0E79769243B}">
      <dgm:prSet custT="1"/>
      <dgm:spPr/>
      <dgm:t>
        <a:bodyPr/>
        <a:lstStyle/>
        <a:p>
          <a:endParaRPr lang="en-US" sz="600"/>
        </a:p>
      </dgm:t>
    </dgm:pt>
    <dgm:pt modelId="{D5B81EAB-9D0B-4879-AC7F-5A1E6195D680}" type="sibTrans" cxnId="{252AED51-28EB-4938-BCD5-F0E79769243B}">
      <dgm:prSet/>
      <dgm:spPr/>
      <dgm:t>
        <a:bodyPr/>
        <a:lstStyle/>
        <a:p>
          <a:endParaRPr lang="en-US" sz="2000"/>
        </a:p>
      </dgm:t>
    </dgm:pt>
    <dgm:pt modelId="{5B372FA6-F46B-45DF-9648-1B4802645373}">
      <dgm:prSet phldrT="[Text]" custT="1"/>
      <dgm:spPr/>
      <dgm:t>
        <a:bodyPr/>
        <a:lstStyle/>
        <a:p>
          <a:r>
            <a:rPr lang="en-US" sz="1800" dirty="0" smtClean="0"/>
            <a:t>Lack of linguistic knowledge</a:t>
          </a:r>
          <a:endParaRPr lang="en-US" sz="1800" dirty="0"/>
        </a:p>
      </dgm:t>
    </dgm:pt>
    <dgm:pt modelId="{A0750B23-A166-4B18-B702-FF23C763C891}" type="parTrans" cxnId="{BA6FEA1D-CDEE-4EF4-8AF1-A11E767F31EE}">
      <dgm:prSet custT="1"/>
      <dgm:spPr/>
      <dgm:t>
        <a:bodyPr/>
        <a:lstStyle/>
        <a:p>
          <a:endParaRPr lang="en-US" sz="600"/>
        </a:p>
      </dgm:t>
    </dgm:pt>
    <dgm:pt modelId="{96B4438E-6708-48B0-8522-A15F6C0F1BD6}" type="sibTrans" cxnId="{BA6FEA1D-CDEE-4EF4-8AF1-A11E767F31EE}">
      <dgm:prSet/>
      <dgm:spPr/>
      <dgm:t>
        <a:bodyPr/>
        <a:lstStyle/>
        <a:p>
          <a:endParaRPr lang="en-US" sz="2000"/>
        </a:p>
      </dgm:t>
    </dgm:pt>
    <dgm:pt modelId="{9FA16273-1B8A-40E3-B36C-915716E20963}">
      <dgm:prSet phldrT="[Text]" custT="1"/>
      <dgm:spPr/>
      <dgm:t>
        <a:bodyPr/>
        <a:lstStyle/>
        <a:p>
          <a:r>
            <a:rPr lang="en-US" sz="1600" dirty="0" smtClean="0"/>
            <a:t>Not learning writing previously</a:t>
          </a:r>
          <a:endParaRPr lang="en-US" sz="1600" dirty="0"/>
        </a:p>
      </dgm:t>
    </dgm:pt>
    <dgm:pt modelId="{EA3C50D9-062C-471F-AD88-E4182C93DF5D}" type="parTrans" cxnId="{CB7C30CD-DCED-4C06-9D21-8F53EA9D0DF2}">
      <dgm:prSet custT="1"/>
      <dgm:spPr/>
      <dgm:t>
        <a:bodyPr/>
        <a:lstStyle/>
        <a:p>
          <a:endParaRPr lang="en-US" sz="600"/>
        </a:p>
      </dgm:t>
    </dgm:pt>
    <dgm:pt modelId="{8212C38D-981C-45D9-89DD-353F6E3979C8}" type="sibTrans" cxnId="{CB7C30CD-DCED-4C06-9D21-8F53EA9D0DF2}">
      <dgm:prSet/>
      <dgm:spPr/>
      <dgm:t>
        <a:bodyPr/>
        <a:lstStyle/>
        <a:p>
          <a:endParaRPr lang="en-US" sz="2000"/>
        </a:p>
      </dgm:t>
    </dgm:pt>
    <dgm:pt modelId="{C03D9C5D-59AC-4FB1-B1C4-4A4193390C25}">
      <dgm:prSet phldrT="[Text]" custT="1"/>
      <dgm:spPr/>
      <dgm:t>
        <a:bodyPr/>
        <a:lstStyle/>
        <a:p>
          <a:r>
            <a:rPr lang="en-US" sz="1600" dirty="0" smtClean="0"/>
            <a:t>Negative results in L1 learning</a:t>
          </a:r>
          <a:endParaRPr lang="en-US" sz="1600" dirty="0"/>
        </a:p>
      </dgm:t>
    </dgm:pt>
    <dgm:pt modelId="{C1BEA2A5-6873-4808-93AC-5D227A660858}" type="parTrans" cxnId="{6D1A3E23-D990-49DC-9004-D63A0B0EDDC6}">
      <dgm:prSet custT="1"/>
      <dgm:spPr/>
      <dgm:t>
        <a:bodyPr/>
        <a:lstStyle/>
        <a:p>
          <a:endParaRPr lang="en-US" sz="600"/>
        </a:p>
      </dgm:t>
    </dgm:pt>
    <dgm:pt modelId="{9CBC2001-3DB5-457A-B3FF-63DE6A145EF8}" type="sibTrans" cxnId="{6D1A3E23-D990-49DC-9004-D63A0B0EDDC6}">
      <dgm:prSet/>
      <dgm:spPr/>
      <dgm:t>
        <a:bodyPr/>
        <a:lstStyle/>
        <a:p>
          <a:endParaRPr lang="en-US" sz="2000"/>
        </a:p>
      </dgm:t>
    </dgm:pt>
    <dgm:pt modelId="{BD241178-43B5-4A81-966D-E7267082B2F7}">
      <dgm:prSet phldrT="[Text]" custT="1"/>
      <dgm:spPr/>
      <dgm:t>
        <a:bodyPr/>
        <a:lstStyle/>
        <a:p>
          <a:r>
            <a:rPr lang="en-US" sz="1400" dirty="0" smtClean="0"/>
            <a:t>Low grades in previous essay exams</a:t>
          </a:r>
          <a:endParaRPr lang="en-US" sz="1400" dirty="0"/>
        </a:p>
      </dgm:t>
    </dgm:pt>
    <dgm:pt modelId="{393193E9-E0F9-48F5-8275-315A1FE99506}" type="parTrans" cxnId="{EE048662-BAE6-4D28-9ABD-C32215FF8285}">
      <dgm:prSet custT="1"/>
      <dgm:spPr/>
      <dgm:t>
        <a:bodyPr/>
        <a:lstStyle/>
        <a:p>
          <a:endParaRPr lang="en-US" sz="600"/>
        </a:p>
      </dgm:t>
    </dgm:pt>
    <dgm:pt modelId="{A7891E7E-67AD-405C-B2D4-21CF70E0EDBC}" type="sibTrans" cxnId="{EE048662-BAE6-4D28-9ABD-C32215FF8285}">
      <dgm:prSet/>
      <dgm:spPr/>
      <dgm:t>
        <a:bodyPr/>
        <a:lstStyle/>
        <a:p>
          <a:endParaRPr lang="en-US" sz="2000"/>
        </a:p>
      </dgm:t>
    </dgm:pt>
    <dgm:pt modelId="{4EE62B2E-9D8C-4CFF-A673-7120E422AE8F}">
      <dgm:prSet phldrT="[Text]" custT="1"/>
      <dgm:spPr/>
      <dgm:t>
        <a:bodyPr/>
        <a:lstStyle/>
        <a:p>
          <a:r>
            <a:rPr lang="en-US" sz="1600" dirty="0" smtClean="0"/>
            <a:t>Lack of teacher’s feedback</a:t>
          </a:r>
          <a:endParaRPr lang="en-US" sz="1600" dirty="0"/>
        </a:p>
      </dgm:t>
    </dgm:pt>
    <dgm:pt modelId="{5D4821FC-7577-4207-8165-41E8F15097AE}" type="parTrans" cxnId="{43AF53DF-65BE-401F-92FF-381E93ADB7DA}">
      <dgm:prSet custT="1"/>
      <dgm:spPr/>
      <dgm:t>
        <a:bodyPr/>
        <a:lstStyle/>
        <a:p>
          <a:endParaRPr lang="en-US" sz="600"/>
        </a:p>
      </dgm:t>
    </dgm:pt>
    <dgm:pt modelId="{F0B5E3BC-B0CF-4D63-BB88-A5C47DEC33CB}" type="sibTrans" cxnId="{43AF53DF-65BE-401F-92FF-381E93ADB7DA}">
      <dgm:prSet/>
      <dgm:spPr/>
      <dgm:t>
        <a:bodyPr/>
        <a:lstStyle/>
        <a:p>
          <a:endParaRPr lang="en-US" sz="2000"/>
        </a:p>
      </dgm:t>
    </dgm:pt>
    <dgm:pt modelId="{4198B7F3-38C4-4255-890F-03B8A370FA96}">
      <dgm:prSet phldrT="[Text]" custT="1"/>
      <dgm:spPr/>
      <dgm:t>
        <a:bodyPr/>
        <a:lstStyle/>
        <a:p>
          <a:r>
            <a:rPr lang="en-US" sz="1600" dirty="0" smtClean="0"/>
            <a:t>Teacher’s ineffective feedback</a:t>
          </a:r>
          <a:endParaRPr lang="en-US" sz="1600" dirty="0"/>
        </a:p>
      </dgm:t>
    </dgm:pt>
    <dgm:pt modelId="{FE91F934-9404-4A3D-9BBF-0722AFD41FB9}" type="parTrans" cxnId="{310669E0-FB66-4191-B836-E6CB6C999247}">
      <dgm:prSet custT="1"/>
      <dgm:spPr/>
      <dgm:t>
        <a:bodyPr/>
        <a:lstStyle/>
        <a:p>
          <a:endParaRPr lang="en-US" sz="600"/>
        </a:p>
      </dgm:t>
    </dgm:pt>
    <dgm:pt modelId="{79E661F9-42CD-453C-9B68-D037DD8F2AD7}" type="sibTrans" cxnId="{310669E0-FB66-4191-B836-E6CB6C999247}">
      <dgm:prSet/>
      <dgm:spPr/>
      <dgm:t>
        <a:bodyPr/>
        <a:lstStyle/>
        <a:p>
          <a:endParaRPr lang="en-US" sz="2000"/>
        </a:p>
      </dgm:t>
    </dgm:pt>
    <dgm:pt modelId="{2926B58F-00E7-47A5-914D-E3E60C6626E3}">
      <dgm:prSet phldrT="[Text]" custT="1"/>
      <dgm:spPr/>
      <dgm:t>
        <a:bodyPr/>
        <a:lstStyle/>
        <a:p>
          <a:r>
            <a:rPr lang="en-US" sz="1600" dirty="0" smtClean="0"/>
            <a:t>Teacher’s criticism</a:t>
          </a:r>
          <a:endParaRPr lang="en-US" sz="1600" dirty="0"/>
        </a:p>
      </dgm:t>
    </dgm:pt>
    <dgm:pt modelId="{32A409BB-10BF-4708-B700-4BB6E8C3426F}" type="parTrans" cxnId="{ACBF64C4-5FAA-4058-BC72-2707CD39A96D}">
      <dgm:prSet custT="1"/>
      <dgm:spPr/>
      <dgm:t>
        <a:bodyPr/>
        <a:lstStyle/>
        <a:p>
          <a:endParaRPr lang="en-US" sz="600"/>
        </a:p>
      </dgm:t>
    </dgm:pt>
    <dgm:pt modelId="{CB6B5282-5A26-4B6F-8B33-9CF094FE9787}" type="sibTrans" cxnId="{ACBF64C4-5FAA-4058-BC72-2707CD39A96D}">
      <dgm:prSet/>
      <dgm:spPr/>
      <dgm:t>
        <a:bodyPr/>
        <a:lstStyle/>
        <a:p>
          <a:endParaRPr lang="en-US" sz="2000"/>
        </a:p>
      </dgm:t>
    </dgm:pt>
    <dgm:pt modelId="{C7FC21E9-F36C-4FD7-AB72-AB409B74EF43}" type="pres">
      <dgm:prSet presAssocID="{CDCF158A-A7CF-4060-A73C-BA6E6C32FEF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E20E6-8E7D-42E8-9BDD-30806AD80672}" type="pres">
      <dgm:prSet presAssocID="{3658FA2F-F233-4472-B7B3-8DD302538620}" presName="root1" presStyleCnt="0"/>
      <dgm:spPr/>
    </dgm:pt>
    <dgm:pt modelId="{CC2615C9-4C00-4403-8DD6-B325E186DB31}" type="pres">
      <dgm:prSet presAssocID="{3658FA2F-F233-4472-B7B3-8DD302538620}" presName="LevelOneTextNode" presStyleLbl="node0" presStyleIdx="0" presStyleCnt="1" custScaleX="183020" custScaleY="289485" custLinFactNeighborX="9695" custLinFactNeighborY="51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E202EF-E72E-4664-8B3D-AC2C67915C58}" type="pres">
      <dgm:prSet presAssocID="{3658FA2F-F233-4472-B7B3-8DD302538620}" presName="level2hierChild" presStyleCnt="0"/>
      <dgm:spPr/>
    </dgm:pt>
    <dgm:pt modelId="{2BC56AF1-79FF-44EF-85A0-0518C4E75BEF}" type="pres">
      <dgm:prSet presAssocID="{9CAC39DC-51A8-4043-B3C2-0483C516A569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9DF2952-7A08-4705-8EC3-3AB1239ED86A}" type="pres">
      <dgm:prSet presAssocID="{9CAC39DC-51A8-4043-B3C2-0483C516A569}" presName="connTx" presStyleLbl="parChTrans1D2" presStyleIdx="0" presStyleCnt="3"/>
      <dgm:spPr/>
      <dgm:t>
        <a:bodyPr/>
        <a:lstStyle/>
        <a:p>
          <a:endParaRPr lang="en-US"/>
        </a:p>
      </dgm:t>
    </dgm:pt>
    <dgm:pt modelId="{87D75EC6-2522-453A-A5E6-E127CCC4BA7B}" type="pres">
      <dgm:prSet presAssocID="{AB2FE880-5E0E-43FD-8C9C-95A8148D2DE2}" presName="root2" presStyleCnt="0"/>
      <dgm:spPr/>
    </dgm:pt>
    <dgm:pt modelId="{F2AAB3BA-218D-4924-A2B2-A0081910359E}" type="pres">
      <dgm:prSet presAssocID="{AB2FE880-5E0E-43FD-8C9C-95A8148D2DE2}" presName="LevelTwoTextNode" presStyleLbl="node2" presStyleIdx="0" presStyleCnt="3" custScaleX="260828" custScaleY="298790" custLinFactY="-44902" custLinFactNeighborX="-937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D313E6-B236-497C-9ACB-8533DD8397E8}" type="pres">
      <dgm:prSet presAssocID="{AB2FE880-5E0E-43FD-8C9C-95A8148D2DE2}" presName="level3hierChild" presStyleCnt="0"/>
      <dgm:spPr/>
    </dgm:pt>
    <dgm:pt modelId="{F8A941D8-3E31-435F-9F62-0F1DB905102B}" type="pres">
      <dgm:prSet presAssocID="{CC340DD1-5763-45E6-98DA-97FF78B024BB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CCFD2ECC-8081-4249-AE6F-935DCC2859C5}" type="pres">
      <dgm:prSet presAssocID="{CC340DD1-5763-45E6-98DA-97FF78B024BB}" presName="connTx" presStyleLbl="parChTrans1D3" presStyleIdx="0" presStyleCnt="6"/>
      <dgm:spPr/>
      <dgm:t>
        <a:bodyPr/>
        <a:lstStyle/>
        <a:p>
          <a:endParaRPr lang="en-US"/>
        </a:p>
      </dgm:t>
    </dgm:pt>
    <dgm:pt modelId="{52F8C572-647F-4F95-976C-5B4E5B23B51E}" type="pres">
      <dgm:prSet presAssocID="{F371441C-8C1B-41AF-A5B1-32BDFD346B93}" presName="root2" presStyleCnt="0"/>
      <dgm:spPr/>
    </dgm:pt>
    <dgm:pt modelId="{F96DD1CD-9D36-438D-8D0A-502EEA7253B1}" type="pres">
      <dgm:prSet presAssocID="{F371441C-8C1B-41AF-A5B1-32BDFD346B93}" presName="LevelTwoTextNode" presStyleLbl="node3" presStyleIdx="0" presStyleCnt="6" custScaleX="313721" custScaleY="201245" custLinFactNeighborX="-1609" custLinFactNeighborY="-28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6F065B-57CE-458F-A25C-A844E94DC058}" type="pres">
      <dgm:prSet presAssocID="{F371441C-8C1B-41AF-A5B1-32BDFD346B93}" presName="level3hierChild" presStyleCnt="0"/>
      <dgm:spPr/>
    </dgm:pt>
    <dgm:pt modelId="{83D1CFAD-C52B-486A-A9F5-1330DB672AA4}" type="pres">
      <dgm:prSet presAssocID="{20206797-269E-4464-9A10-E681EFDAAD0E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19452C1C-0F49-4DB9-ADAB-1B5A4AAB011E}" type="pres">
      <dgm:prSet presAssocID="{20206797-269E-4464-9A10-E681EFDAAD0E}" presName="connTx" presStyleLbl="parChTrans1D3" presStyleIdx="1" presStyleCnt="6"/>
      <dgm:spPr/>
      <dgm:t>
        <a:bodyPr/>
        <a:lstStyle/>
        <a:p>
          <a:endParaRPr lang="en-US"/>
        </a:p>
      </dgm:t>
    </dgm:pt>
    <dgm:pt modelId="{CB6DA5D5-012A-4775-87DA-A81759B9E343}" type="pres">
      <dgm:prSet presAssocID="{A4BC8E52-B7D6-451C-9317-ED90149A5947}" presName="root2" presStyleCnt="0"/>
      <dgm:spPr/>
    </dgm:pt>
    <dgm:pt modelId="{A36A4CB1-DD8F-4895-8361-FA48F893AE62}" type="pres">
      <dgm:prSet presAssocID="{A4BC8E52-B7D6-451C-9317-ED90149A5947}" presName="LevelTwoTextNode" presStyleLbl="node3" presStyleIdx="1" presStyleCnt="6" custScaleX="313721" custScaleY="201245" custLinFactNeighborX="-1609" custLinFactNeighborY="-366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C11C62-A9BC-4B31-8F51-7E3869FCA618}" type="pres">
      <dgm:prSet presAssocID="{A4BC8E52-B7D6-451C-9317-ED90149A5947}" presName="level3hierChild" presStyleCnt="0"/>
      <dgm:spPr/>
    </dgm:pt>
    <dgm:pt modelId="{6FD0B949-B4F8-4DE5-AFE7-3DE246AEE759}" type="pres">
      <dgm:prSet presAssocID="{2837FB1C-3770-474D-BCB7-73A3540AFFA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B56ED9D0-DF05-4E69-8839-E2B38CFAFFEA}" type="pres">
      <dgm:prSet presAssocID="{2837FB1C-3770-474D-BCB7-73A3540AFFA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B6D1821-618E-4C3D-8FE0-E310A9B7B19E}" type="pres">
      <dgm:prSet presAssocID="{34872AE0-88C5-4CCB-917B-3A69E82DFB05}" presName="root2" presStyleCnt="0"/>
      <dgm:spPr/>
    </dgm:pt>
    <dgm:pt modelId="{0C42C48F-D1DD-4DB5-8CC2-9EC651B5391D}" type="pres">
      <dgm:prSet presAssocID="{34872AE0-88C5-4CCB-917B-3A69E82DFB05}" presName="LevelTwoTextNode" presStyleLbl="node2" presStyleIdx="1" presStyleCnt="3" custScaleX="260828" custScaleY="298790" custLinFactY="-44902" custLinFactNeighborX="-937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EBA43D-AC20-4E3C-958B-36190DCA61D8}" type="pres">
      <dgm:prSet presAssocID="{34872AE0-88C5-4CCB-917B-3A69E82DFB05}" presName="level3hierChild" presStyleCnt="0"/>
      <dgm:spPr/>
    </dgm:pt>
    <dgm:pt modelId="{28AD8357-CCA0-470A-9AF7-B9678D34A20B}" type="pres">
      <dgm:prSet presAssocID="{111E5AA8-0923-4DB0-AED9-8571426B67AE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BD23672B-D64E-4E2D-91A3-793299E6C1CD}" type="pres">
      <dgm:prSet presAssocID="{111E5AA8-0923-4DB0-AED9-8571426B67AE}" presName="connTx" presStyleLbl="parChTrans1D3" presStyleIdx="2" presStyleCnt="6"/>
      <dgm:spPr/>
      <dgm:t>
        <a:bodyPr/>
        <a:lstStyle/>
        <a:p>
          <a:endParaRPr lang="en-US"/>
        </a:p>
      </dgm:t>
    </dgm:pt>
    <dgm:pt modelId="{E1753A3C-7559-4CA9-898B-9362A0F3F2C5}" type="pres">
      <dgm:prSet presAssocID="{9A784137-9B6F-4710-A202-A13B43443DA4}" presName="root2" presStyleCnt="0"/>
      <dgm:spPr/>
    </dgm:pt>
    <dgm:pt modelId="{F80253F3-23DB-4F21-BCB7-2D9C0F6A79B4}" type="pres">
      <dgm:prSet presAssocID="{9A784137-9B6F-4710-A202-A13B43443DA4}" presName="LevelTwoTextNode" presStyleLbl="node3" presStyleIdx="2" presStyleCnt="6" custScaleX="313721" custScaleY="201245" custLinFactNeighborX="-1609" custLinFactNeighborY="-366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5C0244-C2EE-4510-A5E3-AE8342599235}" type="pres">
      <dgm:prSet presAssocID="{9A784137-9B6F-4710-A202-A13B43443DA4}" presName="level3hierChild" presStyleCnt="0"/>
      <dgm:spPr/>
    </dgm:pt>
    <dgm:pt modelId="{2D4AE765-0C92-4007-AD75-CFFEC5D07141}" type="pres">
      <dgm:prSet presAssocID="{EFC835C7-C6AE-4485-965B-1658E208ED49}" presName="conn2-1" presStyleLbl="parChTrans1D4" presStyleIdx="0" presStyleCnt="10"/>
      <dgm:spPr/>
      <dgm:t>
        <a:bodyPr/>
        <a:lstStyle/>
        <a:p>
          <a:endParaRPr lang="en-US"/>
        </a:p>
      </dgm:t>
    </dgm:pt>
    <dgm:pt modelId="{266C4484-2BF4-4B41-98B8-0A2812F71F54}" type="pres">
      <dgm:prSet presAssocID="{EFC835C7-C6AE-4485-965B-1658E208ED49}" presName="connTx" presStyleLbl="parChTrans1D4" presStyleIdx="0" presStyleCnt="10"/>
      <dgm:spPr/>
      <dgm:t>
        <a:bodyPr/>
        <a:lstStyle/>
        <a:p>
          <a:endParaRPr lang="en-US"/>
        </a:p>
      </dgm:t>
    </dgm:pt>
    <dgm:pt modelId="{A65A5622-526E-40FA-985B-F442BD41A1D5}" type="pres">
      <dgm:prSet presAssocID="{68F03312-B307-47AF-87F8-9599596B4515}" presName="root2" presStyleCnt="0"/>
      <dgm:spPr/>
    </dgm:pt>
    <dgm:pt modelId="{84412028-C0A9-4659-83B1-B84548C65451}" type="pres">
      <dgm:prSet presAssocID="{68F03312-B307-47AF-87F8-9599596B4515}" presName="LevelTwoTextNode" presStyleLbl="node4" presStyleIdx="0" presStyleCnt="10" custScaleX="417727" custLinFactNeighborY="-52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69E089-2A62-4BC5-9B50-BA9AEBD68082}" type="pres">
      <dgm:prSet presAssocID="{68F03312-B307-47AF-87F8-9599596B4515}" presName="level3hierChild" presStyleCnt="0"/>
      <dgm:spPr/>
    </dgm:pt>
    <dgm:pt modelId="{7B4336B1-F5AD-4B0F-A923-0192F4888FB0}" type="pres">
      <dgm:prSet presAssocID="{F735A5F7-0D05-49FF-93F4-97641CFE3B9E}" presName="conn2-1" presStyleLbl="parChTrans1D4" presStyleIdx="1" presStyleCnt="10"/>
      <dgm:spPr/>
      <dgm:t>
        <a:bodyPr/>
        <a:lstStyle/>
        <a:p>
          <a:endParaRPr lang="en-US"/>
        </a:p>
      </dgm:t>
    </dgm:pt>
    <dgm:pt modelId="{E5E50B8E-EE75-40D4-B34F-E1C90D354888}" type="pres">
      <dgm:prSet presAssocID="{F735A5F7-0D05-49FF-93F4-97641CFE3B9E}" presName="connTx" presStyleLbl="parChTrans1D4" presStyleIdx="1" presStyleCnt="10"/>
      <dgm:spPr/>
      <dgm:t>
        <a:bodyPr/>
        <a:lstStyle/>
        <a:p>
          <a:endParaRPr lang="en-US"/>
        </a:p>
      </dgm:t>
    </dgm:pt>
    <dgm:pt modelId="{C321D93D-286E-4A8E-8864-66BC4984AF34}" type="pres">
      <dgm:prSet presAssocID="{9C598E49-C746-4633-9446-CC2A46D50780}" presName="root2" presStyleCnt="0"/>
      <dgm:spPr/>
    </dgm:pt>
    <dgm:pt modelId="{7C313B59-70AE-4490-9296-C6AD502981D1}" type="pres">
      <dgm:prSet presAssocID="{9C598E49-C746-4633-9446-CC2A46D50780}" presName="LevelTwoTextNode" presStyleLbl="node4" presStyleIdx="1" presStyleCnt="10" custScaleX="417727" custLinFactNeighborY="-52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5A1DAF-2887-48CA-A040-248EC9A37373}" type="pres">
      <dgm:prSet presAssocID="{9C598E49-C746-4633-9446-CC2A46D50780}" presName="level3hierChild" presStyleCnt="0"/>
      <dgm:spPr/>
    </dgm:pt>
    <dgm:pt modelId="{72E7849E-4F47-4E92-83B3-2BDF5FDDE92C}" type="pres">
      <dgm:prSet presAssocID="{7637A4BA-F759-4763-AC96-2298013450D8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A6402D52-C563-41A7-B265-95F77CFED4D5}" type="pres">
      <dgm:prSet presAssocID="{7637A4BA-F759-4763-AC96-2298013450D8}" presName="connTx" presStyleLbl="parChTrans1D3" presStyleIdx="3" presStyleCnt="6"/>
      <dgm:spPr/>
      <dgm:t>
        <a:bodyPr/>
        <a:lstStyle/>
        <a:p>
          <a:endParaRPr lang="en-US"/>
        </a:p>
      </dgm:t>
    </dgm:pt>
    <dgm:pt modelId="{AB91F91D-489C-4D49-8053-D6BA652A2BA0}" type="pres">
      <dgm:prSet presAssocID="{4F75D841-15F7-47C2-911E-2FB774ACA370}" presName="root2" presStyleCnt="0"/>
      <dgm:spPr/>
    </dgm:pt>
    <dgm:pt modelId="{C8B3439F-EB67-4BCC-A95D-A70DEEE6B534}" type="pres">
      <dgm:prSet presAssocID="{4F75D841-15F7-47C2-911E-2FB774ACA370}" presName="LevelTwoTextNode" presStyleLbl="node3" presStyleIdx="3" presStyleCnt="6" custScaleX="313721" custScaleY="201245" custLinFactNeighborX="-1609" custLinFactNeighborY="-366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90AC48-2552-45D6-8561-4779F20F518A}" type="pres">
      <dgm:prSet presAssocID="{4F75D841-15F7-47C2-911E-2FB774ACA370}" presName="level3hierChild" presStyleCnt="0"/>
      <dgm:spPr/>
    </dgm:pt>
    <dgm:pt modelId="{9D1D6B95-F7C1-4B4E-9BFF-2AE093F9AAB5}" type="pres">
      <dgm:prSet presAssocID="{6871ED95-7091-44DA-A54C-499D4B2090E9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26F2EB54-0EFA-4722-830F-A92D74382F83}" type="pres">
      <dgm:prSet presAssocID="{6871ED95-7091-44DA-A54C-499D4B2090E9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3E4485E7-6D38-470A-83DF-F94761845EF1}" type="pres">
      <dgm:prSet presAssocID="{FF9A8FE4-094C-491D-9B5D-715518F6A08B}" presName="root2" presStyleCnt="0"/>
      <dgm:spPr/>
    </dgm:pt>
    <dgm:pt modelId="{6ECB4C56-E3BC-4D2A-8FA1-B5EF5246C725}" type="pres">
      <dgm:prSet presAssocID="{FF9A8FE4-094C-491D-9B5D-715518F6A08B}" presName="LevelTwoTextNode" presStyleLbl="node4" presStyleIdx="2" presStyleCnt="10" custScaleX="417727" custLinFactNeighborY="-358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F2FDEA-2441-4107-919A-B7DF364F131D}" type="pres">
      <dgm:prSet presAssocID="{FF9A8FE4-094C-491D-9B5D-715518F6A08B}" presName="level3hierChild" presStyleCnt="0"/>
      <dgm:spPr/>
    </dgm:pt>
    <dgm:pt modelId="{46A1094C-FAD6-47D1-B058-6C0EA03D9956}" type="pres">
      <dgm:prSet presAssocID="{989FEF47-1988-4747-9AD3-E2EB0526F3A2}" presName="conn2-1" presStyleLbl="parChTrans1D4" presStyleIdx="3" presStyleCnt="10"/>
      <dgm:spPr/>
      <dgm:t>
        <a:bodyPr/>
        <a:lstStyle/>
        <a:p>
          <a:endParaRPr lang="en-US"/>
        </a:p>
      </dgm:t>
    </dgm:pt>
    <dgm:pt modelId="{A73A16C2-F85D-455B-AE80-32F052A3E2FE}" type="pres">
      <dgm:prSet presAssocID="{989FEF47-1988-4747-9AD3-E2EB0526F3A2}" presName="connTx" presStyleLbl="parChTrans1D4" presStyleIdx="3" presStyleCnt="10"/>
      <dgm:spPr/>
      <dgm:t>
        <a:bodyPr/>
        <a:lstStyle/>
        <a:p>
          <a:endParaRPr lang="en-US"/>
        </a:p>
      </dgm:t>
    </dgm:pt>
    <dgm:pt modelId="{D0FCAD11-EE53-4B87-84AB-AB32AEF1080B}" type="pres">
      <dgm:prSet presAssocID="{61307A54-9DE5-4E06-BE70-EA9B625FE72F}" presName="root2" presStyleCnt="0"/>
      <dgm:spPr/>
    </dgm:pt>
    <dgm:pt modelId="{DC7B06D7-439C-45A6-9826-60924DD13C73}" type="pres">
      <dgm:prSet presAssocID="{61307A54-9DE5-4E06-BE70-EA9B625FE72F}" presName="LevelTwoTextNode" presStyleLbl="node4" presStyleIdx="3" presStyleCnt="10" custScaleX="417727" custLinFactNeighborY="-358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5C4272-4C66-4B96-A025-C8049576B376}" type="pres">
      <dgm:prSet presAssocID="{61307A54-9DE5-4E06-BE70-EA9B625FE72F}" presName="level3hierChild" presStyleCnt="0"/>
      <dgm:spPr/>
    </dgm:pt>
    <dgm:pt modelId="{ED3C4C4B-8040-421D-AC4F-E762029EEB71}" type="pres">
      <dgm:prSet presAssocID="{552F4782-6BA4-4827-A248-83F3E32160B4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92091BC9-DE0F-427A-BEF1-C68A4927B4C3}" type="pres">
      <dgm:prSet presAssocID="{552F4782-6BA4-4827-A248-83F3E32160B4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C90987B-0BDB-4F68-88C3-4C1F274C11FF}" type="pres">
      <dgm:prSet presAssocID="{2875DBCE-3012-44C8-9F35-0D5958831055}" presName="root2" presStyleCnt="0"/>
      <dgm:spPr/>
    </dgm:pt>
    <dgm:pt modelId="{490A4EA4-43A6-4D13-9896-847100596332}" type="pres">
      <dgm:prSet presAssocID="{2875DBCE-3012-44C8-9F35-0D5958831055}" presName="LevelTwoTextNode" presStyleLbl="node2" presStyleIdx="2" presStyleCnt="3" custScaleX="260828" custScaleY="298790" custLinFactY="-44902" custLinFactNeighborX="-937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C23431-F756-4809-A6D1-49038FE8DE95}" type="pres">
      <dgm:prSet presAssocID="{2875DBCE-3012-44C8-9F35-0D5958831055}" presName="level3hierChild" presStyleCnt="0"/>
      <dgm:spPr/>
    </dgm:pt>
    <dgm:pt modelId="{4501974C-4DEF-4C1F-A6E8-17E96695E64C}" type="pres">
      <dgm:prSet presAssocID="{2BE281F0-0ED8-4C30-82C5-36071FF93C70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45130C9F-A291-4345-A63C-494BCF90EC18}" type="pres">
      <dgm:prSet presAssocID="{2BE281F0-0ED8-4C30-82C5-36071FF93C70}" presName="connTx" presStyleLbl="parChTrans1D3" presStyleIdx="4" presStyleCnt="6"/>
      <dgm:spPr/>
      <dgm:t>
        <a:bodyPr/>
        <a:lstStyle/>
        <a:p>
          <a:endParaRPr lang="en-US"/>
        </a:p>
      </dgm:t>
    </dgm:pt>
    <dgm:pt modelId="{4364F9EC-5AA8-43F0-9B8A-BF633A95C931}" type="pres">
      <dgm:prSet presAssocID="{80CFED50-71D5-4A10-AAF6-BC4E9343776E}" presName="root2" presStyleCnt="0"/>
      <dgm:spPr/>
    </dgm:pt>
    <dgm:pt modelId="{57903E0A-0777-47B5-984D-D3C27803A8CA}" type="pres">
      <dgm:prSet presAssocID="{80CFED50-71D5-4A10-AAF6-BC4E9343776E}" presName="LevelTwoTextNode" presStyleLbl="node3" presStyleIdx="4" presStyleCnt="6" custScaleX="313721" custScaleY="201245" custLinFactNeighborX="-1609" custLinFactNeighborY="-366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6DD0DF-7C00-4AE7-AADA-03792F471015}" type="pres">
      <dgm:prSet presAssocID="{80CFED50-71D5-4A10-AAF6-BC4E9343776E}" presName="level3hierChild" presStyleCnt="0"/>
      <dgm:spPr/>
    </dgm:pt>
    <dgm:pt modelId="{4E510312-F473-448D-B8C0-D7061926CD28}" type="pres">
      <dgm:prSet presAssocID="{EA3C50D9-062C-471F-AD88-E4182C93DF5D}" presName="conn2-1" presStyleLbl="parChTrans1D4" presStyleIdx="4" presStyleCnt="10"/>
      <dgm:spPr/>
      <dgm:t>
        <a:bodyPr/>
        <a:lstStyle/>
        <a:p>
          <a:endParaRPr lang="en-US"/>
        </a:p>
      </dgm:t>
    </dgm:pt>
    <dgm:pt modelId="{50A84E15-EA6A-410B-BD42-5B82B622DCDA}" type="pres">
      <dgm:prSet presAssocID="{EA3C50D9-062C-471F-AD88-E4182C93DF5D}" presName="connTx" presStyleLbl="parChTrans1D4" presStyleIdx="4" presStyleCnt="10"/>
      <dgm:spPr/>
      <dgm:t>
        <a:bodyPr/>
        <a:lstStyle/>
        <a:p>
          <a:endParaRPr lang="en-US"/>
        </a:p>
      </dgm:t>
    </dgm:pt>
    <dgm:pt modelId="{AE790B43-66A8-41F2-8B9D-7269C4F8152A}" type="pres">
      <dgm:prSet presAssocID="{9FA16273-1B8A-40E3-B36C-915716E20963}" presName="root2" presStyleCnt="0"/>
      <dgm:spPr/>
    </dgm:pt>
    <dgm:pt modelId="{742619FC-BE72-41C7-A516-A1AACF101B64}" type="pres">
      <dgm:prSet presAssocID="{9FA16273-1B8A-40E3-B36C-915716E20963}" presName="LevelTwoTextNode" presStyleLbl="node4" presStyleIdx="4" presStyleCnt="10" custScaleX="417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B39064-5A21-4BED-BF4E-23B187FD1E3A}" type="pres">
      <dgm:prSet presAssocID="{9FA16273-1B8A-40E3-B36C-915716E20963}" presName="level3hierChild" presStyleCnt="0"/>
      <dgm:spPr/>
    </dgm:pt>
    <dgm:pt modelId="{31DF9EF5-B5BA-4C6F-ADEE-C2C4BAC99BD1}" type="pres">
      <dgm:prSet presAssocID="{C1BEA2A5-6873-4808-93AC-5D227A660858}" presName="conn2-1" presStyleLbl="parChTrans1D4" presStyleIdx="5" presStyleCnt="10"/>
      <dgm:spPr/>
      <dgm:t>
        <a:bodyPr/>
        <a:lstStyle/>
        <a:p>
          <a:endParaRPr lang="en-US"/>
        </a:p>
      </dgm:t>
    </dgm:pt>
    <dgm:pt modelId="{472E6BF9-01C4-4E3F-B496-0B937075F93C}" type="pres">
      <dgm:prSet presAssocID="{C1BEA2A5-6873-4808-93AC-5D227A660858}" presName="connTx" presStyleLbl="parChTrans1D4" presStyleIdx="5" presStyleCnt="10"/>
      <dgm:spPr/>
      <dgm:t>
        <a:bodyPr/>
        <a:lstStyle/>
        <a:p>
          <a:endParaRPr lang="en-US"/>
        </a:p>
      </dgm:t>
    </dgm:pt>
    <dgm:pt modelId="{5FC68282-E1EF-4AC1-8014-451EB2A7692F}" type="pres">
      <dgm:prSet presAssocID="{C03D9C5D-59AC-4FB1-B1C4-4A4193390C25}" presName="root2" presStyleCnt="0"/>
      <dgm:spPr/>
    </dgm:pt>
    <dgm:pt modelId="{B456AD1A-39A8-4562-8081-624493F620E6}" type="pres">
      <dgm:prSet presAssocID="{C03D9C5D-59AC-4FB1-B1C4-4A4193390C25}" presName="LevelTwoTextNode" presStyleLbl="node4" presStyleIdx="5" presStyleCnt="10" custScaleX="417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49C54E-0720-4FB0-AD5A-5A489847FE1B}" type="pres">
      <dgm:prSet presAssocID="{C03D9C5D-59AC-4FB1-B1C4-4A4193390C25}" presName="level3hierChild" presStyleCnt="0"/>
      <dgm:spPr/>
    </dgm:pt>
    <dgm:pt modelId="{9A27D7FF-E243-4E66-A492-CD5AF3AD9278}" type="pres">
      <dgm:prSet presAssocID="{393193E9-E0F9-48F5-8275-315A1FE99506}" presName="conn2-1" presStyleLbl="parChTrans1D4" presStyleIdx="6" presStyleCnt="10"/>
      <dgm:spPr/>
      <dgm:t>
        <a:bodyPr/>
        <a:lstStyle/>
        <a:p>
          <a:endParaRPr lang="en-US"/>
        </a:p>
      </dgm:t>
    </dgm:pt>
    <dgm:pt modelId="{10175749-4B26-43A3-8F56-F5B863A12B91}" type="pres">
      <dgm:prSet presAssocID="{393193E9-E0F9-48F5-8275-315A1FE99506}" presName="connTx" presStyleLbl="parChTrans1D4" presStyleIdx="6" presStyleCnt="10"/>
      <dgm:spPr/>
      <dgm:t>
        <a:bodyPr/>
        <a:lstStyle/>
        <a:p>
          <a:endParaRPr lang="en-US"/>
        </a:p>
      </dgm:t>
    </dgm:pt>
    <dgm:pt modelId="{1AC3B9E2-13B3-4CCF-9AA7-B2D451E3DCA2}" type="pres">
      <dgm:prSet presAssocID="{BD241178-43B5-4A81-966D-E7267082B2F7}" presName="root2" presStyleCnt="0"/>
      <dgm:spPr/>
    </dgm:pt>
    <dgm:pt modelId="{BAB82FAB-3283-41D2-B8C4-A61CC62539C5}" type="pres">
      <dgm:prSet presAssocID="{BD241178-43B5-4A81-966D-E7267082B2F7}" presName="LevelTwoTextNode" presStyleLbl="node4" presStyleIdx="6" presStyleCnt="10" custScaleX="417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48EA0E-E401-4A40-B7CC-05089D9E1A19}" type="pres">
      <dgm:prSet presAssocID="{BD241178-43B5-4A81-966D-E7267082B2F7}" presName="level3hierChild" presStyleCnt="0"/>
      <dgm:spPr/>
    </dgm:pt>
    <dgm:pt modelId="{A5C84B1F-4660-4E5B-BC69-AF44B8A085CD}" type="pres">
      <dgm:prSet presAssocID="{5D4821FC-7577-4207-8165-41E8F15097AE}" presName="conn2-1" presStyleLbl="parChTrans1D4" presStyleIdx="7" presStyleCnt="10"/>
      <dgm:spPr/>
      <dgm:t>
        <a:bodyPr/>
        <a:lstStyle/>
        <a:p>
          <a:endParaRPr lang="en-US"/>
        </a:p>
      </dgm:t>
    </dgm:pt>
    <dgm:pt modelId="{F27EBC63-091A-49FB-8520-4FE5E050963E}" type="pres">
      <dgm:prSet presAssocID="{5D4821FC-7577-4207-8165-41E8F15097AE}" presName="connTx" presStyleLbl="parChTrans1D4" presStyleIdx="7" presStyleCnt="10"/>
      <dgm:spPr/>
      <dgm:t>
        <a:bodyPr/>
        <a:lstStyle/>
        <a:p>
          <a:endParaRPr lang="en-US"/>
        </a:p>
      </dgm:t>
    </dgm:pt>
    <dgm:pt modelId="{F0001028-1516-4835-BBA4-F12C9289705D}" type="pres">
      <dgm:prSet presAssocID="{4EE62B2E-9D8C-4CFF-A673-7120E422AE8F}" presName="root2" presStyleCnt="0"/>
      <dgm:spPr/>
    </dgm:pt>
    <dgm:pt modelId="{317FA595-979D-4584-8A6A-866EA1710486}" type="pres">
      <dgm:prSet presAssocID="{4EE62B2E-9D8C-4CFF-A673-7120E422AE8F}" presName="LevelTwoTextNode" presStyleLbl="node4" presStyleIdx="7" presStyleCnt="10" custScaleX="417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965D82-4211-4DE3-B155-49903D371214}" type="pres">
      <dgm:prSet presAssocID="{4EE62B2E-9D8C-4CFF-A673-7120E422AE8F}" presName="level3hierChild" presStyleCnt="0"/>
      <dgm:spPr/>
    </dgm:pt>
    <dgm:pt modelId="{835C1A0C-E0A8-4F26-901D-CADF89B5F986}" type="pres">
      <dgm:prSet presAssocID="{FE91F934-9404-4A3D-9BBF-0722AFD41FB9}" presName="conn2-1" presStyleLbl="parChTrans1D4" presStyleIdx="8" presStyleCnt="10"/>
      <dgm:spPr/>
      <dgm:t>
        <a:bodyPr/>
        <a:lstStyle/>
        <a:p>
          <a:endParaRPr lang="en-US"/>
        </a:p>
      </dgm:t>
    </dgm:pt>
    <dgm:pt modelId="{FC1CB768-06AF-4D76-A5EB-1396FF2FEED2}" type="pres">
      <dgm:prSet presAssocID="{FE91F934-9404-4A3D-9BBF-0722AFD41FB9}" presName="connTx" presStyleLbl="parChTrans1D4" presStyleIdx="8" presStyleCnt="10"/>
      <dgm:spPr/>
      <dgm:t>
        <a:bodyPr/>
        <a:lstStyle/>
        <a:p>
          <a:endParaRPr lang="en-US"/>
        </a:p>
      </dgm:t>
    </dgm:pt>
    <dgm:pt modelId="{4B8EDE37-F1B3-42CD-B53E-62AB6974D935}" type="pres">
      <dgm:prSet presAssocID="{4198B7F3-38C4-4255-890F-03B8A370FA96}" presName="root2" presStyleCnt="0"/>
      <dgm:spPr/>
    </dgm:pt>
    <dgm:pt modelId="{3BEFE074-C41A-4D3E-B104-0AFE1F61B120}" type="pres">
      <dgm:prSet presAssocID="{4198B7F3-38C4-4255-890F-03B8A370FA96}" presName="LevelTwoTextNode" presStyleLbl="node4" presStyleIdx="8" presStyleCnt="10" custScaleX="417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9497B7-FFF0-4BF2-AEAD-87B35FA0A977}" type="pres">
      <dgm:prSet presAssocID="{4198B7F3-38C4-4255-890F-03B8A370FA96}" presName="level3hierChild" presStyleCnt="0"/>
      <dgm:spPr/>
    </dgm:pt>
    <dgm:pt modelId="{B4FCFC25-84C2-4508-BAE0-EB3AC8A108A3}" type="pres">
      <dgm:prSet presAssocID="{32A409BB-10BF-4708-B700-4BB6E8C3426F}" presName="conn2-1" presStyleLbl="parChTrans1D4" presStyleIdx="9" presStyleCnt="10"/>
      <dgm:spPr/>
      <dgm:t>
        <a:bodyPr/>
        <a:lstStyle/>
        <a:p>
          <a:endParaRPr lang="en-US"/>
        </a:p>
      </dgm:t>
    </dgm:pt>
    <dgm:pt modelId="{0504EA82-29ED-4AEB-932D-49C2CB457F48}" type="pres">
      <dgm:prSet presAssocID="{32A409BB-10BF-4708-B700-4BB6E8C3426F}" presName="connTx" presStyleLbl="parChTrans1D4" presStyleIdx="9" presStyleCnt="10"/>
      <dgm:spPr/>
      <dgm:t>
        <a:bodyPr/>
        <a:lstStyle/>
        <a:p>
          <a:endParaRPr lang="en-US"/>
        </a:p>
      </dgm:t>
    </dgm:pt>
    <dgm:pt modelId="{63C4D13D-B9B7-4622-8560-00497AA4ADA0}" type="pres">
      <dgm:prSet presAssocID="{2926B58F-00E7-47A5-914D-E3E60C6626E3}" presName="root2" presStyleCnt="0"/>
      <dgm:spPr/>
    </dgm:pt>
    <dgm:pt modelId="{B434E766-53BB-473F-9433-AE9C5B1AD75E}" type="pres">
      <dgm:prSet presAssocID="{2926B58F-00E7-47A5-914D-E3E60C6626E3}" presName="LevelTwoTextNode" presStyleLbl="node4" presStyleIdx="9" presStyleCnt="10" custScaleX="417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E39663-5D5F-4445-92EF-2FE0B01EC21E}" type="pres">
      <dgm:prSet presAssocID="{2926B58F-00E7-47A5-914D-E3E60C6626E3}" presName="level3hierChild" presStyleCnt="0"/>
      <dgm:spPr/>
    </dgm:pt>
    <dgm:pt modelId="{7A71A87C-8A96-4C0D-9D7A-429951A8F045}" type="pres">
      <dgm:prSet presAssocID="{A0750B23-A166-4B18-B702-FF23C763C891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BA5FA308-07AC-48F9-A156-C64FCDFE3C4A}" type="pres">
      <dgm:prSet presAssocID="{A0750B23-A166-4B18-B702-FF23C763C891}" presName="connTx" presStyleLbl="parChTrans1D3" presStyleIdx="5" presStyleCnt="6"/>
      <dgm:spPr/>
      <dgm:t>
        <a:bodyPr/>
        <a:lstStyle/>
        <a:p>
          <a:endParaRPr lang="en-US"/>
        </a:p>
      </dgm:t>
    </dgm:pt>
    <dgm:pt modelId="{6777A4B2-FC2F-4F39-85B9-34FD5D81C42E}" type="pres">
      <dgm:prSet presAssocID="{5B372FA6-F46B-45DF-9648-1B4802645373}" presName="root2" presStyleCnt="0"/>
      <dgm:spPr/>
    </dgm:pt>
    <dgm:pt modelId="{52BBCEC3-9A64-4396-ABCC-A1543790EC3C}" type="pres">
      <dgm:prSet presAssocID="{5B372FA6-F46B-45DF-9648-1B4802645373}" presName="LevelTwoTextNode" presStyleLbl="node3" presStyleIdx="5" presStyleCnt="6" custScaleX="313721" custScaleY="201245" custLinFactNeighborX="-1609" custLinFactNeighborY="-366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40ABDA-45BA-47BC-8F72-0AC21C1D3050}" type="pres">
      <dgm:prSet presAssocID="{5B372FA6-F46B-45DF-9648-1B4802645373}" presName="level3hierChild" presStyleCnt="0"/>
      <dgm:spPr/>
    </dgm:pt>
  </dgm:ptLst>
  <dgm:cxnLst>
    <dgm:cxn modelId="{AC91BE84-37BB-43A9-A7BB-F70D2694C663}" type="presOf" srcId="{3658FA2F-F233-4472-B7B3-8DD302538620}" destId="{CC2615C9-4C00-4403-8DD6-B325E186DB31}" srcOrd="0" destOrd="0" presId="urn:microsoft.com/office/officeart/2005/8/layout/hierarchy2"/>
    <dgm:cxn modelId="{7A1FDFE9-71E9-44C8-8D5A-75EC4AF4F2D7}" type="presOf" srcId="{CC340DD1-5763-45E6-98DA-97FF78B024BB}" destId="{F8A941D8-3E31-435F-9F62-0F1DB905102B}" srcOrd="0" destOrd="0" presId="urn:microsoft.com/office/officeart/2005/8/layout/hierarchy2"/>
    <dgm:cxn modelId="{F11A734A-8B3E-4396-B1DF-AC95DA9DBC57}" srcId="{3658FA2F-F233-4472-B7B3-8DD302538620}" destId="{34872AE0-88C5-4CCB-917B-3A69E82DFB05}" srcOrd="1" destOrd="0" parTransId="{2837FB1C-3770-474D-BCB7-73A3540AFFAB}" sibTransId="{E2C7EECD-332A-456B-ADC7-387F431120E4}"/>
    <dgm:cxn modelId="{A32EE836-C8BD-4BCC-9F47-10609704563E}" type="presOf" srcId="{68F03312-B307-47AF-87F8-9599596B4515}" destId="{84412028-C0A9-4659-83B1-B84548C65451}" srcOrd="0" destOrd="0" presId="urn:microsoft.com/office/officeart/2005/8/layout/hierarchy2"/>
    <dgm:cxn modelId="{A695B9A9-568F-4CF9-9668-55CEEBCCDA46}" type="presOf" srcId="{EA3C50D9-062C-471F-AD88-E4182C93DF5D}" destId="{4E510312-F473-448D-B8C0-D7061926CD28}" srcOrd="0" destOrd="0" presId="urn:microsoft.com/office/officeart/2005/8/layout/hierarchy2"/>
    <dgm:cxn modelId="{A13F1071-CC89-45A1-A6EF-C4F572090BD7}" type="presOf" srcId="{9CAC39DC-51A8-4043-B3C2-0483C516A569}" destId="{2BC56AF1-79FF-44EF-85A0-0518C4E75BEF}" srcOrd="0" destOrd="0" presId="urn:microsoft.com/office/officeart/2005/8/layout/hierarchy2"/>
    <dgm:cxn modelId="{EE048662-BAE6-4D28-9ABD-C32215FF8285}" srcId="{80CFED50-71D5-4A10-AAF6-BC4E9343776E}" destId="{BD241178-43B5-4A81-966D-E7267082B2F7}" srcOrd="2" destOrd="0" parTransId="{393193E9-E0F9-48F5-8275-315A1FE99506}" sibTransId="{A7891E7E-67AD-405C-B2D4-21CF70E0EDBC}"/>
    <dgm:cxn modelId="{43AF53DF-65BE-401F-92FF-381E93ADB7DA}" srcId="{80CFED50-71D5-4A10-AAF6-BC4E9343776E}" destId="{4EE62B2E-9D8C-4CFF-A673-7120E422AE8F}" srcOrd="3" destOrd="0" parTransId="{5D4821FC-7577-4207-8165-41E8F15097AE}" sibTransId="{F0B5E3BC-B0CF-4D63-BB88-A5C47DEC33CB}"/>
    <dgm:cxn modelId="{66F07536-A368-4EFE-9A2B-40420FCD4154}" srcId="{9A784137-9B6F-4710-A202-A13B43443DA4}" destId="{68F03312-B307-47AF-87F8-9599596B4515}" srcOrd="0" destOrd="0" parTransId="{EFC835C7-C6AE-4485-965B-1658E208ED49}" sibTransId="{FBBCE7B5-450E-4145-BFD1-F1C5463B5DA8}"/>
    <dgm:cxn modelId="{6B46D647-A99F-4CBB-BB59-A16507D73554}" type="presOf" srcId="{A0750B23-A166-4B18-B702-FF23C763C891}" destId="{BA5FA308-07AC-48F9-A156-C64FCDFE3C4A}" srcOrd="1" destOrd="0" presId="urn:microsoft.com/office/officeart/2005/8/layout/hierarchy2"/>
    <dgm:cxn modelId="{E7E75FB1-3B4C-4B39-A79A-ED3B59150942}" type="presOf" srcId="{EFC835C7-C6AE-4485-965B-1658E208ED49}" destId="{2D4AE765-0C92-4007-AD75-CFFEC5D07141}" srcOrd="0" destOrd="0" presId="urn:microsoft.com/office/officeart/2005/8/layout/hierarchy2"/>
    <dgm:cxn modelId="{01160082-1289-4CE8-B8A1-D7D4004B20EC}" type="presOf" srcId="{FE91F934-9404-4A3D-9BBF-0722AFD41FB9}" destId="{835C1A0C-E0A8-4F26-901D-CADF89B5F986}" srcOrd="0" destOrd="0" presId="urn:microsoft.com/office/officeart/2005/8/layout/hierarchy2"/>
    <dgm:cxn modelId="{BA6FEA1D-CDEE-4EF4-8AF1-A11E767F31EE}" srcId="{2875DBCE-3012-44C8-9F35-0D5958831055}" destId="{5B372FA6-F46B-45DF-9648-1B4802645373}" srcOrd="1" destOrd="0" parTransId="{A0750B23-A166-4B18-B702-FF23C763C891}" sibTransId="{96B4438E-6708-48B0-8522-A15F6C0F1BD6}"/>
    <dgm:cxn modelId="{252AED51-28EB-4938-BCD5-F0E79769243B}" srcId="{2875DBCE-3012-44C8-9F35-0D5958831055}" destId="{80CFED50-71D5-4A10-AAF6-BC4E9343776E}" srcOrd="0" destOrd="0" parTransId="{2BE281F0-0ED8-4C30-82C5-36071FF93C70}" sibTransId="{D5B81EAB-9D0B-4879-AC7F-5A1E6195D680}"/>
    <dgm:cxn modelId="{8924728C-DEF0-4D79-9EB1-0A48346A0D89}" type="presOf" srcId="{EA3C50D9-062C-471F-AD88-E4182C93DF5D}" destId="{50A84E15-EA6A-410B-BD42-5B82B622DCDA}" srcOrd="1" destOrd="0" presId="urn:microsoft.com/office/officeart/2005/8/layout/hierarchy2"/>
    <dgm:cxn modelId="{65225989-8E89-42C6-9D8E-4052EAFF9F1C}" srcId="{4F75D841-15F7-47C2-911E-2FB774ACA370}" destId="{61307A54-9DE5-4E06-BE70-EA9B625FE72F}" srcOrd="1" destOrd="0" parTransId="{989FEF47-1988-4747-9AD3-E2EB0526F3A2}" sibTransId="{5B46C54F-5BEC-4BFC-B963-070EBDFFFD84}"/>
    <dgm:cxn modelId="{9A23DDF9-F44D-4B8D-98E9-077DDF2C12D3}" type="presOf" srcId="{393193E9-E0F9-48F5-8275-315A1FE99506}" destId="{9A27D7FF-E243-4E66-A492-CD5AF3AD9278}" srcOrd="0" destOrd="0" presId="urn:microsoft.com/office/officeart/2005/8/layout/hierarchy2"/>
    <dgm:cxn modelId="{1F34CC53-85CF-42F0-8325-8C623B6C1CF2}" type="presOf" srcId="{5B372FA6-F46B-45DF-9648-1B4802645373}" destId="{52BBCEC3-9A64-4396-ABCC-A1543790EC3C}" srcOrd="0" destOrd="0" presId="urn:microsoft.com/office/officeart/2005/8/layout/hierarchy2"/>
    <dgm:cxn modelId="{309B30C4-6C56-42FE-BAAA-86ABCF97C6A9}" type="presOf" srcId="{AB2FE880-5E0E-43FD-8C9C-95A8148D2DE2}" destId="{F2AAB3BA-218D-4924-A2B2-A0081910359E}" srcOrd="0" destOrd="0" presId="urn:microsoft.com/office/officeart/2005/8/layout/hierarchy2"/>
    <dgm:cxn modelId="{98C2C9D1-98D9-4F1A-B4B5-E62E0B339429}" type="presOf" srcId="{C1BEA2A5-6873-4808-93AC-5D227A660858}" destId="{472E6BF9-01C4-4E3F-B496-0B937075F93C}" srcOrd="1" destOrd="0" presId="urn:microsoft.com/office/officeart/2005/8/layout/hierarchy2"/>
    <dgm:cxn modelId="{18271506-572E-4957-9BD9-BD32A4CF0F54}" type="presOf" srcId="{BD241178-43B5-4A81-966D-E7267082B2F7}" destId="{BAB82FAB-3283-41D2-B8C4-A61CC62539C5}" srcOrd="0" destOrd="0" presId="urn:microsoft.com/office/officeart/2005/8/layout/hierarchy2"/>
    <dgm:cxn modelId="{3500F78E-A567-41F9-9A96-7C66E214BE4A}" type="presOf" srcId="{4198B7F3-38C4-4255-890F-03B8A370FA96}" destId="{3BEFE074-C41A-4D3E-B104-0AFE1F61B120}" srcOrd="0" destOrd="0" presId="urn:microsoft.com/office/officeart/2005/8/layout/hierarchy2"/>
    <dgm:cxn modelId="{AC7C8322-D7D7-4118-9B3B-C1ACF281C1D7}" type="presOf" srcId="{A4BC8E52-B7D6-451C-9317-ED90149A5947}" destId="{A36A4CB1-DD8F-4895-8361-FA48F893AE62}" srcOrd="0" destOrd="0" presId="urn:microsoft.com/office/officeart/2005/8/layout/hierarchy2"/>
    <dgm:cxn modelId="{310669E0-FB66-4191-B836-E6CB6C999247}" srcId="{80CFED50-71D5-4A10-AAF6-BC4E9343776E}" destId="{4198B7F3-38C4-4255-890F-03B8A370FA96}" srcOrd="4" destOrd="0" parTransId="{FE91F934-9404-4A3D-9BBF-0722AFD41FB9}" sibTransId="{79E661F9-42CD-453C-9B68-D037DD8F2AD7}"/>
    <dgm:cxn modelId="{BD3E261B-0889-41FA-AD0A-AC23EE0B28A6}" type="presOf" srcId="{2837FB1C-3770-474D-BCB7-73A3540AFFAB}" destId="{B56ED9D0-DF05-4E69-8839-E2B38CFAFFEA}" srcOrd="1" destOrd="0" presId="urn:microsoft.com/office/officeart/2005/8/layout/hierarchy2"/>
    <dgm:cxn modelId="{3618BC14-DE3F-4A7A-8126-6404686B273A}" type="presOf" srcId="{2926B58F-00E7-47A5-914D-E3E60C6626E3}" destId="{B434E766-53BB-473F-9433-AE9C5B1AD75E}" srcOrd="0" destOrd="0" presId="urn:microsoft.com/office/officeart/2005/8/layout/hierarchy2"/>
    <dgm:cxn modelId="{CE1332A9-E965-472A-8C3C-D5552058B3C6}" type="presOf" srcId="{EFC835C7-C6AE-4485-965B-1658E208ED49}" destId="{266C4484-2BF4-4B41-98B8-0A2812F71F54}" srcOrd="1" destOrd="0" presId="urn:microsoft.com/office/officeart/2005/8/layout/hierarchy2"/>
    <dgm:cxn modelId="{BA544740-83E0-4B02-A069-AAD0B889640D}" type="presOf" srcId="{2BE281F0-0ED8-4C30-82C5-36071FF93C70}" destId="{4501974C-4DEF-4C1F-A6E8-17E96695E64C}" srcOrd="0" destOrd="0" presId="urn:microsoft.com/office/officeart/2005/8/layout/hierarchy2"/>
    <dgm:cxn modelId="{B6DFEBBC-B9D4-478E-8A01-97C9474A87CA}" type="presOf" srcId="{F735A5F7-0D05-49FF-93F4-97641CFE3B9E}" destId="{E5E50B8E-EE75-40D4-B34F-E1C90D354888}" srcOrd="1" destOrd="0" presId="urn:microsoft.com/office/officeart/2005/8/layout/hierarchy2"/>
    <dgm:cxn modelId="{98A958CF-CB22-4286-A003-D2E1E610D52B}" type="presOf" srcId="{111E5AA8-0923-4DB0-AED9-8571426B67AE}" destId="{28AD8357-CCA0-470A-9AF7-B9678D34A20B}" srcOrd="0" destOrd="0" presId="urn:microsoft.com/office/officeart/2005/8/layout/hierarchy2"/>
    <dgm:cxn modelId="{1004320D-1599-4C3F-A814-98773FFE3834}" type="presOf" srcId="{CC340DD1-5763-45E6-98DA-97FF78B024BB}" destId="{CCFD2ECC-8081-4249-AE6F-935DCC2859C5}" srcOrd="1" destOrd="0" presId="urn:microsoft.com/office/officeart/2005/8/layout/hierarchy2"/>
    <dgm:cxn modelId="{56F4631A-5D18-44F7-A07B-8E89936F537F}" type="presOf" srcId="{552F4782-6BA4-4827-A248-83F3E32160B4}" destId="{92091BC9-DE0F-427A-BEF1-C68A4927B4C3}" srcOrd="1" destOrd="0" presId="urn:microsoft.com/office/officeart/2005/8/layout/hierarchy2"/>
    <dgm:cxn modelId="{45326770-8C6B-496D-9AA2-27E66ECE9AB6}" type="presOf" srcId="{80CFED50-71D5-4A10-AAF6-BC4E9343776E}" destId="{57903E0A-0777-47B5-984D-D3C27803A8CA}" srcOrd="0" destOrd="0" presId="urn:microsoft.com/office/officeart/2005/8/layout/hierarchy2"/>
    <dgm:cxn modelId="{15E8136B-7B00-4FC6-885B-9C8F41EBDDFF}" type="presOf" srcId="{989FEF47-1988-4747-9AD3-E2EB0526F3A2}" destId="{A73A16C2-F85D-455B-AE80-32F052A3E2FE}" srcOrd="1" destOrd="0" presId="urn:microsoft.com/office/officeart/2005/8/layout/hierarchy2"/>
    <dgm:cxn modelId="{11D3C7E1-8E93-4D9F-84AB-E6C9B01E8CE6}" type="presOf" srcId="{F371441C-8C1B-41AF-A5B1-32BDFD346B93}" destId="{F96DD1CD-9D36-438D-8D0A-502EEA7253B1}" srcOrd="0" destOrd="0" presId="urn:microsoft.com/office/officeart/2005/8/layout/hierarchy2"/>
    <dgm:cxn modelId="{5798EE99-8E11-45CE-A42F-5C971A3FE4B6}" type="presOf" srcId="{111E5AA8-0923-4DB0-AED9-8571426B67AE}" destId="{BD23672B-D64E-4E2D-91A3-793299E6C1CD}" srcOrd="1" destOrd="0" presId="urn:microsoft.com/office/officeart/2005/8/layout/hierarchy2"/>
    <dgm:cxn modelId="{D8F99C68-CD11-4711-9FA3-F0B85A75DDFD}" type="presOf" srcId="{FF9A8FE4-094C-491D-9B5D-715518F6A08B}" destId="{6ECB4C56-E3BC-4D2A-8FA1-B5EF5246C725}" srcOrd="0" destOrd="0" presId="urn:microsoft.com/office/officeart/2005/8/layout/hierarchy2"/>
    <dgm:cxn modelId="{9FF28764-BC6B-4074-A44F-6F89CC9650F3}" srcId="{AB2FE880-5E0E-43FD-8C9C-95A8148D2DE2}" destId="{F371441C-8C1B-41AF-A5B1-32BDFD346B93}" srcOrd="0" destOrd="0" parTransId="{CC340DD1-5763-45E6-98DA-97FF78B024BB}" sibTransId="{D15D282A-8DCE-47F0-911A-41A83C30E79E}"/>
    <dgm:cxn modelId="{1D4BCACB-B755-472C-BC04-44228EFD7FC0}" type="presOf" srcId="{9C598E49-C746-4633-9446-CC2A46D50780}" destId="{7C313B59-70AE-4490-9296-C6AD502981D1}" srcOrd="0" destOrd="0" presId="urn:microsoft.com/office/officeart/2005/8/layout/hierarchy2"/>
    <dgm:cxn modelId="{AFCD017B-C917-45CA-B341-5EA1BF258623}" type="presOf" srcId="{61307A54-9DE5-4E06-BE70-EA9B625FE72F}" destId="{DC7B06D7-439C-45A6-9826-60924DD13C73}" srcOrd="0" destOrd="0" presId="urn:microsoft.com/office/officeart/2005/8/layout/hierarchy2"/>
    <dgm:cxn modelId="{DF674ED4-99C5-4249-9EB6-A73E185C9BFB}" srcId="{3658FA2F-F233-4472-B7B3-8DD302538620}" destId="{2875DBCE-3012-44C8-9F35-0D5958831055}" srcOrd="2" destOrd="0" parTransId="{552F4782-6BA4-4827-A248-83F3E32160B4}" sibTransId="{6346A3F8-E8BA-4B25-92D0-243DED623C2E}"/>
    <dgm:cxn modelId="{CB7C30CD-DCED-4C06-9D21-8F53EA9D0DF2}" srcId="{80CFED50-71D5-4A10-AAF6-BC4E9343776E}" destId="{9FA16273-1B8A-40E3-B36C-915716E20963}" srcOrd="0" destOrd="0" parTransId="{EA3C50D9-062C-471F-AD88-E4182C93DF5D}" sibTransId="{8212C38D-981C-45D9-89DD-353F6E3979C8}"/>
    <dgm:cxn modelId="{EE4B2036-9E93-4163-8D35-A2E2D988F8EF}" type="presOf" srcId="{32A409BB-10BF-4708-B700-4BB6E8C3426F}" destId="{0504EA82-29ED-4AEB-932D-49C2CB457F48}" srcOrd="1" destOrd="0" presId="urn:microsoft.com/office/officeart/2005/8/layout/hierarchy2"/>
    <dgm:cxn modelId="{84088216-F6B5-4566-ADA4-6717A7EB049B}" srcId="{AB2FE880-5E0E-43FD-8C9C-95A8148D2DE2}" destId="{A4BC8E52-B7D6-451C-9317-ED90149A5947}" srcOrd="1" destOrd="0" parTransId="{20206797-269E-4464-9A10-E681EFDAAD0E}" sibTransId="{219E0965-45FA-4431-99C3-D5390E851FD5}"/>
    <dgm:cxn modelId="{9F26F48D-32A6-497A-B18F-09AEAC3ED0E3}" type="presOf" srcId="{7637A4BA-F759-4763-AC96-2298013450D8}" destId="{A6402D52-C563-41A7-B265-95F77CFED4D5}" srcOrd="1" destOrd="0" presId="urn:microsoft.com/office/officeart/2005/8/layout/hierarchy2"/>
    <dgm:cxn modelId="{CFA45F0F-E862-4E6B-BEE6-68740F452CA3}" type="presOf" srcId="{CDCF158A-A7CF-4060-A73C-BA6E6C32FEF4}" destId="{C7FC21E9-F36C-4FD7-AB72-AB409B74EF43}" srcOrd="0" destOrd="0" presId="urn:microsoft.com/office/officeart/2005/8/layout/hierarchy2"/>
    <dgm:cxn modelId="{D0A30C14-294D-4485-9C05-B377E09BAE92}" srcId="{9A784137-9B6F-4710-A202-A13B43443DA4}" destId="{9C598E49-C746-4633-9446-CC2A46D50780}" srcOrd="1" destOrd="0" parTransId="{F735A5F7-0D05-49FF-93F4-97641CFE3B9E}" sibTransId="{21D93C6A-E1B7-4FDD-9B28-AB8EC69B39C4}"/>
    <dgm:cxn modelId="{FD9E021D-9346-4BEB-83A3-460FFA13F13C}" type="presOf" srcId="{9CAC39DC-51A8-4043-B3C2-0483C516A569}" destId="{C9DF2952-7A08-4705-8EC3-3AB1239ED86A}" srcOrd="1" destOrd="0" presId="urn:microsoft.com/office/officeart/2005/8/layout/hierarchy2"/>
    <dgm:cxn modelId="{A2FB7779-CCE8-4F26-B38F-FA442340443E}" type="presOf" srcId="{5D4821FC-7577-4207-8165-41E8F15097AE}" destId="{F27EBC63-091A-49FB-8520-4FE5E050963E}" srcOrd="1" destOrd="0" presId="urn:microsoft.com/office/officeart/2005/8/layout/hierarchy2"/>
    <dgm:cxn modelId="{FE57053C-CDE4-459A-A97C-67AE0994AE9B}" type="presOf" srcId="{20206797-269E-4464-9A10-E681EFDAAD0E}" destId="{19452C1C-0F49-4DB9-ADAB-1B5A4AAB011E}" srcOrd="1" destOrd="0" presId="urn:microsoft.com/office/officeart/2005/8/layout/hierarchy2"/>
    <dgm:cxn modelId="{0D440E68-7819-4967-BE1B-45C8752C2D53}" type="presOf" srcId="{2875DBCE-3012-44C8-9F35-0D5958831055}" destId="{490A4EA4-43A6-4D13-9896-847100596332}" srcOrd="0" destOrd="0" presId="urn:microsoft.com/office/officeart/2005/8/layout/hierarchy2"/>
    <dgm:cxn modelId="{8F94A672-A6CC-4FBE-B618-7831CF9C8B77}" type="presOf" srcId="{9A784137-9B6F-4710-A202-A13B43443DA4}" destId="{F80253F3-23DB-4F21-BCB7-2D9C0F6A79B4}" srcOrd="0" destOrd="0" presId="urn:microsoft.com/office/officeart/2005/8/layout/hierarchy2"/>
    <dgm:cxn modelId="{4C3A95A7-CE25-4679-A46E-D83C5A46B0E8}" type="presOf" srcId="{5D4821FC-7577-4207-8165-41E8F15097AE}" destId="{A5C84B1F-4660-4E5B-BC69-AF44B8A085CD}" srcOrd="0" destOrd="0" presId="urn:microsoft.com/office/officeart/2005/8/layout/hierarchy2"/>
    <dgm:cxn modelId="{ACBF64C4-5FAA-4058-BC72-2707CD39A96D}" srcId="{80CFED50-71D5-4A10-AAF6-BC4E9343776E}" destId="{2926B58F-00E7-47A5-914D-E3E60C6626E3}" srcOrd="5" destOrd="0" parTransId="{32A409BB-10BF-4708-B700-4BB6E8C3426F}" sibTransId="{CB6B5282-5A26-4B6F-8B33-9CF094FE9787}"/>
    <dgm:cxn modelId="{BE61B52C-34C8-4315-91B6-B0A4B88F4916}" type="presOf" srcId="{6871ED95-7091-44DA-A54C-499D4B2090E9}" destId="{26F2EB54-0EFA-4722-830F-A92D74382F83}" srcOrd="1" destOrd="0" presId="urn:microsoft.com/office/officeart/2005/8/layout/hierarchy2"/>
    <dgm:cxn modelId="{D398B8E2-0FF5-4905-B51D-8B64CDF156FF}" type="presOf" srcId="{7637A4BA-F759-4763-AC96-2298013450D8}" destId="{72E7849E-4F47-4E92-83B3-2BDF5FDDE92C}" srcOrd="0" destOrd="0" presId="urn:microsoft.com/office/officeart/2005/8/layout/hierarchy2"/>
    <dgm:cxn modelId="{629F8C7F-65DF-4715-8049-D050B7B229E0}" type="presOf" srcId="{393193E9-E0F9-48F5-8275-315A1FE99506}" destId="{10175749-4B26-43A3-8F56-F5B863A12B91}" srcOrd="1" destOrd="0" presId="urn:microsoft.com/office/officeart/2005/8/layout/hierarchy2"/>
    <dgm:cxn modelId="{3FD2DDC5-6726-4D37-9325-2B93AAF28039}" type="presOf" srcId="{2837FB1C-3770-474D-BCB7-73A3540AFFAB}" destId="{6FD0B949-B4F8-4DE5-AFE7-3DE246AEE759}" srcOrd="0" destOrd="0" presId="urn:microsoft.com/office/officeart/2005/8/layout/hierarchy2"/>
    <dgm:cxn modelId="{CC9B1743-E875-4DC4-ADC7-DA4606509D31}" type="presOf" srcId="{4EE62B2E-9D8C-4CFF-A673-7120E422AE8F}" destId="{317FA595-979D-4584-8A6A-866EA1710486}" srcOrd="0" destOrd="0" presId="urn:microsoft.com/office/officeart/2005/8/layout/hierarchy2"/>
    <dgm:cxn modelId="{9F67AEAA-FB0B-4344-9AE4-D749CA68CE4A}" type="presOf" srcId="{9FA16273-1B8A-40E3-B36C-915716E20963}" destId="{742619FC-BE72-41C7-A516-A1AACF101B64}" srcOrd="0" destOrd="0" presId="urn:microsoft.com/office/officeart/2005/8/layout/hierarchy2"/>
    <dgm:cxn modelId="{13123CF0-8D98-48AD-8042-00ED6D9DA895}" type="presOf" srcId="{F735A5F7-0D05-49FF-93F4-97641CFE3B9E}" destId="{7B4336B1-F5AD-4B0F-A923-0192F4888FB0}" srcOrd="0" destOrd="0" presId="urn:microsoft.com/office/officeart/2005/8/layout/hierarchy2"/>
    <dgm:cxn modelId="{A6209442-8BB3-495F-A75E-D3BA19C7BE2F}" type="presOf" srcId="{4F75D841-15F7-47C2-911E-2FB774ACA370}" destId="{C8B3439F-EB67-4BCC-A95D-A70DEEE6B534}" srcOrd="0" destOrd="0" presId="urn:microsoft.com/office/officeart/2005/8/layout/hierarchy2"/>
    <dgm:cxn modelId="{A34A8CC2-4AC8-47F9-8FD3-3FC466671522}" srcId="{CDCF158A-A7CF-4060-A73C-BA6E6C32FEF4}" destId="{3658FA2F-F233-4472-B7B3-8DD302538620}" srcOrd="0" destOrd="0" parTransId="{BBECC7FE-7E81-4D70-9293-E0D9D06F2AEA}" sibTransId="{13249FD5-0C4A-4AB3-81E4-2B75B9382033}"/>
    <dgm:cxn modelId="{C25AD7CC-FBBB-44D7-A5C5-FC6810BAF901}" type="presOf" srcId="{34872AE0-88C5-4CCB-917B-3A69E82DFB05}" destId="{0C42C48F-D1DD-4DB5-8CC2-9EC651B5391D}" srcOrd="0" destOrd="0" presId="urn:microsoft.com/office/officeart/2005/8/layout/hierarchy2"/>
    <dgm:cxn modelId="{5C550A32-A5AB-40CF-94C0-CBE2AAE9E269}" type="presOf" srcId="{6871ED95-7091-44DA-A54C-499D4B2090E9}" destId="{9D1D6B95-F7C1-4B4E-9BFF-2AE093F9AAB5}" srcOrd="0" destOrd="0" presId="urn:microsoft.com/office/officeart/2005/8/layout/hierarchy2"/>
    <dgm:cxn modelId="{18E681C6-578D-428E-89DB-8619086E4638}" type="presOf" srcId="{32A409BB-10BF-4708-B700-4BB6E8C3426F}" destId="{B4FCFC25-84C2-4508-BAE0-EB3AC8A108A3}" srcOrd="0" destOrd="0" presId="urn:microsoft.com/office/officeart/2005/8/layout/hierarchy2"/>
    <dgm:cxn modelId="{280CCA37-D9FB-45FD-992F-5ADC0DDD629B}" type="presOf" srcId="{C03D9C5D-59AC-4FB1-B1C4-4A4193390C25}" destId="{B456AD1A-39A8-4562-8081-624493F620E6}" srcOrd="0" destOrd="0" presId="urn:microsoft.com/office/officeart/2005/8/layout/hierarchy2"/>
    <dgm:cxn modelId="{885825C8-766A-495D-8E68-78AAF15D3EE4}" type="presOf" srcId="{989FEF47-1988-4747-9AD3-E2EB0526F3A2}" destId="{46A1094C-FAD6-47D1-B058-6C0EA03D9956}" srcOrd="0" destOrd="0" presId="urn:microsoft.com/office/officeart/2005/8/layout/hierarchy2"/>
    <dgm:cxn modelId="{10932DC8-5AD5-49BB-A20E-509C8B3B5895}" type="presOf" srcId="{FE91F934-9404-4A3D-9BBF-0722AFD41FB9}" destId="{FC1CB768-06AF-4D76-A5EB-1396FF2FEED2}" srcOrd="1" destOrd="0" presId="urn:microsoft.com/office/officeart/2005/8/layout/hierarchy2"/>
    <dgm:cxn modelId="{9F4858DE-0BC3-4778-8612-FD4BC9ECD725}" type="presOf" srcId="{552F4782-6BA4-4827-A248-83F3E32160B4}" destId="{ED3C4C4B-8040-421D-AC4F-E762029EEB71}" srcOrd="0" destOrd="0" presId="urn:microsoft.com/office/officeart/2005/8/layout/hierarchy2"/>
    <dgm:cxn modelId="{0E11D28E-6E02-4CA4-A5D8-77FAB3917F58}" type="presOf" srcId="{2BE281F0-0ED8-4C30-82C5-36071FF93C70}" destId="{45130C9F-A291-4345-A63C-494BCF90EC18}" srcOrd="1" destOrd="0" presId="urn:microsoft.com/office/officeart/2005/8/layout/hierarchy2"/>
    <dgm:cxn modelId="{17A593BD-D174-4A3B-ACD4-FD0367E00D77}" srcId="{34872AE0-88C5-4CCB-917B-3A69E82DFB05}" destId="{9A784137-9B6F-4710-A202-A13B43443DA4}" srcOrd="0" destOrd="0" parTransId="{111E5AA8-0923-4DB0-AED9-8571426B67AE}" sibTransId="{820A919B-5B22-40EC-B231-3E31CB341FB4}"/>
    <dgm:cxn modelId="{2EEE0A21-152B-4A17-9907-D8807137D17F}" type="presOf" srcId="{C1BEA2A5-6873-4808-93AC-5D227A660858}" destId="{31DF9EF5-B5BA-4C6F-ADEE-C2C4BAC99BD1}" srcOrd="0" destOrd="0" presId="urn:microsoft.com/office/officeart/2005/8/layout/hierarchy2"/>
    <dgm:cxn modelId="{7B61F531-87A6-4138-9B90-3E571362622F}" srcId="{3658FA2F-F233-4472-B7B3-8DD302538620}" destId="{AB2FE880-5E0E-43FD-8C9C-95A8148D2DE2}" srcOrd="0" destOrd="0" parTransId="{9CAC39DC-51A8-4043-B3C2-0483C516A569}" sibTransId="{2E09C0B6-F7C9-44B1-B7E8-24577006ADD4}"/>
    <dgm:cxn modelId="{6D1A3E23-D990-49DC-9004-D63A0B0EDDC6}" srcId="{80CFED50-71D5-4A10-AAF6-BC4E9343776E}" destId="{C03D9C5D-59AC-4FB1-B1C4-4A4193390C25}" srcOrd="1" destOrd="0" parTransId="{C1BEA2A5-6873-4808-93AC-5D227A660858}" sibTransId="{9CBC2001-3DB5-457A-B3FF-63DE6A145EF8}"/>
    <dgm:cxn modelId="{656FDDAD-3801-4365-8FDE-B41047A282DC}" srcId="{4F75D841-15F7-47C2-911E-2FB774ACA370}" destId="{FF9A8FE4-094C-491D-9B5D-715518F6A08B}" srcOrd="0" destOrd="0" parTransId="{6871ED95-7091-44DA-A54C-499D4B2090E9}" sibTransId="{2319AB1A-C9B7-46D7-A3AA-497EB852AB9B}"/>
    <dgm:cxn modelId="{9A5D47B5-4A71-4E20-9440-076DF8F7C454}" type="presOf" srcId="{A0750B23-A166-4B18-B702-FF23C763C891}" destId="{7A71A87C-8A96-4C0D-9D7A-429951A8F045}" srcOrd="0" destOrd="0" presId="urn:microsoft.com/office/officeart/2005/8/layout/hierarchy2"/>
    <dgm:cxn modelId="{9359BF93-4496-4A4D-9118-5435BDF1E502}" srcId="{34872AE0-88C5-4CCB-917B-3A69E82DFB05}" destId="{4F75D841-15F7-47C2-911E-2FB774ACA370}" srcOrd="1" destOrd="0" parTransId="{7637A4BA-F759-4763-AC96-2298013450D8}" sibTransId="{8BF076FF-53AB-4E69-A8AD-C060BC1BF299}"/>
    <dgm:cxn modelId="{BCF9F0B9-EF37-4EC1-9E4A-EF1D7BF0D70F}" type="presOf" srcId="{20206797-269E-4464-9A10-E681EFDAAD0E}" destId="{83D1CFAD-C52B-486A-A9F5-1330DB672AA4}" srcOrd="0" destOrd="0" presId="urn:microsoft.com/office/officeart/2005/8/layout/hierarchy2"/>
    <dgm:cxn modelId="{EF074FC0-3F57-46AF-BF9A-F436B28117A6}" type="presParOf" srcId="{C7FC21E9-F36C-4FD7-AB72-AB409B74EF43}" destId="{CB1E20E6-8E7D-42E8-9BDD-30806AD80672}" srcOrd="0" destOrd="0" presId="urn:microsoft.com/office/officeart/2005/8/layout/hierarchy2"/>
    <dgm:cxn modelId="{8DAB5D44-5571-4E11-BF11-EFF085FFCFBF}" type="presParOf" srcId="{CB1E20E6-8E7D-42E8-9BDD-30806AD80672}" destId="{CC2615C9-4C00-4403-8DD6-B325E186DB31}" srcOrd="0" destOrd="0" presId="urn:microsoft.com/office/officeart/2005/8/layout/hierarchy2"/>
    <dgm:cxn modelId="{19C7DE66-FBE9-419F-9E17-4ABF6CF7F8EA}" type="presParOf" srcId="{CB1E20E6-8E7D-42E8-9BDD-30806AD80672}" destId="{7DE202EF-E72E-4664-8B3D-AC2C67915C58}" srcOrd="1" destOrd="0" presId="urn:microsoft.com/office/officeart/2005/8/layout/hierarchy2"/>
    <dgm:cxn modelId="{2B571A58-9E0F-4198-9281-FB2FE20E5441}" type="presParOf" srcId="{7DE202EF-E72E-4664-8B3D-AC2C67915C58}" destId="{2BC56AF1-79FF-44EF-85A0-0518C4E75BEF}" srcOrd="0" destOrd="0" presId="urn:microsoft.com/office/officeart/2005/8/layout/hierarchy2"/>
    <dgm:cxn modelId="{1AB3C6C8-5045-4C03-BB48-1A541B1F3880}" type="presParOf" srcId="{2BC56AF1-79FF-44EF-85A0-0518C4E75BEF}" destId="{C9DF2952-7A08-4705-8EC3-3AB1239ED86A}" srcOrd="0" destOrd="0" presId="urn:microsoft.com/office/officeart/2005/8/layout/hierarchy2"/>
    <dgm:cxn modelId="{E4160205-F558-4E9D-B8BA-F6F69FE429B1}" type="presParOf" srcId="{7DE202EF-E72E-4664-8B3D-AC2C67915C58}" destId="{87D75EC6-2522-453A-A5E6-E127CCC4BA7B}" srcOrd="1" destOrd="0" presId="urn:microsoft.com/office/officeart/2005/8/layout/hierarchy2"/>
    <dgm:cxn modelId="{7DB00023-AE18-43B7-988E-4B095842C5DF}" type="presParOf" srcId="{87D75EC6-2522-453A-A5E6-E127CCC4BA7B}" destId="{F2AAB3BA-218D-4924-A2B2-A0081910359E}" srcOrd="0" destOrd="0" presId="urn:microsoft.com/office/officeart/2005/8/layout/hierarchy2"/>
    <dgm:cxn modelId="{45BD8A99-560D-4E04-B7F0-95EFF525C5DD}" type="presParOf" srcId="{87D75EC6-2522-453A-A5E6-E127CCC4BA7B}" destId="{40D313E6-B236-497C-9ACB-8533DD8397E8}" srcOrd="1" destOrd="0" presId="urn:microsoft.com/office/officeart/2005/8/layout/hierarchy2"/>
    <dgm:cxn modelId="{F40D413B-C714-40B8-AB47-40D69AA9C857}" type="presParOf" srcId="{40D313E6-B236-497C-9ACB-8533DD8397E8}" destId="{F8A941D8-3E31-435F-9F62-0F1DB905102B}" srcOrd="0" destOrd="0" presId="urn:microsoft.com/office/officeart/2005/8/layout/hierarchy2"/>
    <dgm:cxn modelId="{470FBB59-A8B4-43EF-9845-BF637A357631}" type="presParOf" srcId="{F8A941D8-3E31-435F-9F62-0F1DB905102B}" destId="{CCFD2ECC-8081-4249-AE6F-935DCC2859C5}" srcOrd="0" destOrd="0" presId="urn:microsoft.com/office/officeart/2005/8/layout/hierarchy2"/>
    <dgm:cxn modelId="{02F8B962-9E99-47A1-AF16-EA9800030C59}" type="presParOf" srcId="{40D313E6-B236-497C-9ACB-8533DD8397E8}" destId="{52F8C572-647F-4F95-976C-5B4E5B23B51E}" srcOrd="1" destOrd="0" presId="urn:microsoft.com/office/officeart/2005/8/layout/hierarchy2"/>
    <dgm:cxn modelId="{E552CDE2-DDF8-4B88-8DAA-707C6065A5E1}" type="presParOf" srcId="{52F8C572-647F-4F95-976C-5B4E5B23B51E}" destId="{F96DD1CD-9D36-438D-8D0A-502EEA7253B1}" srcOrd="0" destOrd="0" presId="urn:microsoft.com/office/officeart/2005/8/layout/hierarchy2"/>
    <dgm:cxn modelId="{75E2FC83-2D4C-45D8-8764-20A14C0C95DD}" type="presParOf" srcId="{52F8C572-647F-4F95-976C-5B4E5B23B51E}" destId="{D86F065B-57CE-458F-A25C-A844E94DC058}" srcOrd="1" destOrd="0" presId="urn:microsoft.com/office/officeart/2005/8/layout/hierarchy2"/>
    <dgm:cxn modelId="{CA3D8D95-7DE7-4DCD-BA90-2D1533B553D2}" type="presParOf" srcId="{40D313E6-B236-497C-9ACB-8533DD8397E8}" destId="{83D1CFAD-C52B-486A-A9F5-1330DB672AA4}" srcOrd="2" destOrd="0" presId="urn:microsoft.com/office/officeart/2005/8/layout/hierarchy2"/>
    <dgm:cxn modelId="{0ACE28E7-3AFA-4285-B6B5-FC9F6ACF5932}" type="presParOf" srcId="{83D1CFAD-C52B-486A-A9F5-1330DB672AA4}" destId="{19452C1C-0F49-4DB9-ADAB-1B5A4AAB011E}" srcOrd="0" destOrd="0" presId="urn:microsoft.com/office/officeart/2005/8/layout/hierarchy2"/>
    <dgm:cxn modelId="{5CA4616A-5736-4C64-8624-F32C5988BDA2}" type="presParOf" srcId="{40D313E6-B236-497C-9ACB-8533DD8397E8}" destId="{CB6DA5D5-012A-4775-87DA-A81759B9E343}" srcOrd="3" destOrd="0" presId="urn:microsoft.com/office/officeart/2005/8/layout/hierarchy2"/>
    <dgm:cxn modelId="{1498E1FD-3965-4BE6-8EC7-A87CFB7BED55}" type="presParOf" srcId="{CB6DA5D5-012A-4775-87DA-A81759B9E343}" destId="{A36A4CB1-DD8F-4895-8361-FA48F893AE62}" srcOrd="0" destOrd="0" presId="urn:microsoft.com/office/officeart/2005/8/layout/hierarchy2"/>
    <dgm:cxn modelId="{C9541AF0-D6BF-4F67-8659-44A83A47C33E}" type="presParOf" srcId="{CB6DA5D5-012A-4775-87DA-A81759B9E343}" destId="{4CC11C62-A9BC-4B31-8F51-7E3869FCA618}" srcOrd="1" destOrd="0" presId="urn:microsoft.com/office/officeart/2005/8/layout/hierarchy2"/>
    <dgm:cxn modelId="{FA0C4428-6F4C-4E9F-9E89-AD1A375B0D61}" type="presParOf" srcId="{7DE202EF-E72E-4664-8B3D-AC2C67915C58}" destId="{6FD0B949-B4F8-4DE5-AFE7-3DE246AEE759}" srcOrd="2" destOrd="0" presId="urn:microsoft.com/office/officeart/2005/8/layout/hierarchy2"/>
    <dgm:cxn modelId="{7969585D-E161-4C0E-9031-567ECEFEA84A}" type="presParOf" srcId="{6FD0B949-B4F8-4DE5-AFE7-3DE246AEE759}" destId="{B56ED9D0-DF05-4E69-8839-E2B38CFAFFEA}" srcOrd="0" destOrd="0" presId="urn:microsoft.com/office/officeart/2005/8/layout/hierarchy2"/>
    <dgm:cxn modelId="{BCC6B00C-433F-4031-BC01-2EEBCB1CE911}" type="presParOf" srcId="{7DE202EF-E72E-4664-8B3D-AC2C67915C58}" destId="{9B6D1821-618E-4C3D-8FE0-E310A9B7B19E}" srcOrd="3" destOrd="0" presId="urn:microsoft.com/office/officeart/2005/8/layout/hierarchy2"/>
    <dgm:cxn modelId="{CFD540A9-CCF4-42E2-9BCB-CB27E1A7887B}" type="presParOf" srcId="{9B6D1821-618E-4C3D-8FE0-E310A9B7B19E}" destId="{0C42C48F-D1DD-4DB5-8CC2-9EC651B5391D}" srcOrd="0" destOrd="0" presId="urn:microsoft.com/office/officeart/2005/8/layout/hierarchy2"/>
    <dgm:cxn modelId="{E1B8F1E0-7089-4504-ABE7-ECDC650F1BBC}" type="presParOf" srcId="{9B6D1821-618E-4C3D-8FE0-E310A9B7B19E}" destId="{57EBA43D-AC20-4E3C-958B-36190DCA61D8}" srcOrd="1" destOrd="0" presId="urn:microsoft.com/office/officeart/2005/8/layout/hierarchy2"/>
    <dgm:cxn modelId="{0CA20EF9-2FEE-4151-897C-47AE2696DABD}" type="presParOf" srcId="{57EBA43D-AC20-4E3C-958B-36190DCA61D8}" destId="{28AD8357-CCA0-470A-9AF7-B9678D34A20B}" srcOrd="0" destOrd="0" presId="urn:microsoft.com/office/officeart/2005/8/layout/hierarchy2"/>
    <dgm:cxn modelId="{22B0D3B3-E0E5-49F4-BB3B-514A104B2DA2}" type="presParOf" srcId="{28AD8357-CCA0-470A-9AF7-B9678D34A20B}" destId="{BD23672B-D64E-4E2D-91A3-793299E6C1CD}" srcOrd="0" destOrd="0" presId="urn:microsoft.com/office/officeart/2005/8/layout/hierarchy2"/>
    <dgm:cxn modelId="{04FF6469-F3E4-4C78-BFD0-B010A9EEDCDF}" type="presParOf" srcId="{57EBA43D-AC20-4E3C-958B-36190DCA61D8}" destId="{E1753A3C-7559-4CA9-898B-9362A0F3F2C5}" srcOrd="1" destOrd="0" presId="urn:microsoft.com/office/officeart/2005/8/layout/hierarchy2"/>
    <dgm:cxn modelId="{93114E03-0ADC-46CE-AEBB-6ED3022D3896}" type="presParOf" srcId="{E1753A3C-7559-4CA9-898B-9362A0F3F2C5}" destId="{F80253F3-23DB-4F21-BCB7-2D9C0F6A79B4}" srcOrd="0" destOrd="0" presId="urn:microsoft.com/office/officeart/2005/8/layout/hierarchy2"/>
    <dgm:cxn modelId="{1E242129-06D4-4279-B8A6-7F6EA2033187}" type="presParOf" srcId="{E1753A3C-7559-4CA9-898B-9362A0F3F2C5}" destId="{815C0244-C2EE-4510-A5E3-AE8342599235}" srcOrd="1" destOrd="0" presId="urn:microsoft.com/office/officeart/2005/8/layout/hierarchy2"/>
    <dgm:cxn modelId="{A5DB4347-52DB-487F-B374-976A08A511FE}" type="presParOf" srcId="{815C0244-C2EE-4510-A5E3-AE8342599235}" destId="{2D4AE765-0C92-4007-AD75-CFFEC5D07141}" srcOrd="0" destOrd="0" presId="urn:microsoft.com/office/officeart/2005/8/layout/hierarchy2"/>
    <dgm:cxn modelId="{A25DC1B8-8D30-45E7-B910-47BA2878B9A2}" type="presParOf" srcId="{2D4AE765-0C92-4007-AD75-CFFEC5D07141}" destId="{266C4484-2BF4-4B41-98B8-0A2812F71F54}" srcOrd="0" destOrd="0" presId="urn:microsoft.com/office/officeart/2005/8/layout/hierarchy2"/>
    <dgm:cxn modelId="{3495E6D8-2401-419E-8E88-A13F13229E03}" type="presParOf" srcId="{815C0244-C2EE-4510-A5E3-AE8342599235}" destId="{A65A5622-526E-40FA-985B-F442BD41A1D5}" srcOrd="1" destOrd="0" presId="urn:microsoft.com/office/officeart/2005/8/layout/hierarchy2"/>
    <dgm:cxn modelId="{868975BF-E913-4617-89E3-112C70700FDB}" type="presParOf" srcId="{A65A5622-526E-40FA-985B-F442BD41A1D5}" destId="{84412028-C0A9-4659-83B1-B84548C65451}" srcOrd="0" destOrd="0" presId="urn:microsoft.com/office/officeart/2005/8/layout/hierarchy2"/>
    <dgm:cxn modelId="{0642D863-DC68-42A4-8EBA-F9E9F9B228F1}" type="presParOf" srcId="{A65A5622-526E-40FA-985B-F442BD41A1D5}" destId="{FB69E089-2A62-4BC5-9B50-BA9AEBD68082}" srcOrd="1" destOrd="0" presId="urn:microsoft.com/office/officeart/2005/8/layout/hierarchy2"/>
    <dgm:cxn modelId="{902D2E49-FD51-46BC-B6A2-5CFEE47E78FE}" type="presParOf" srcId="{815C0244-C2EE-4510-A5E3-AE8342599235}" destId="{7B4336B1-F5AD-4B0F-A923-0192F4888FB0}" srcOrd="2" destOrd="0" presId="urn:microsoft.com/office/officeart/2005/8/layout/hierarchy2"/>
    <dgm:cxn modelId="{9787213A-068B-4C42-A891-43595863827D}" type="presParOf" srcId="{7B4336B1-F5AD-4B0F-A923-0192F4888FB0}" destId="{E5E50B8E-EE75-40D4-B34F-E1C90D354888}" srcOrd="0" destOrd="0" presId="urn:microsoft.com/office/officeart/2005/8/layout/hierarchy2"/>
    <dgm:cxn modelId="{12BFE5BC-1F28-461A-8DD9-D4525A6D79AD}" type="presParOf" srcId="{815C0244-C2EE-4510-A5E3-AE8342599235}" destId="{C321D93D-286E-4A8E-8864-66BC4984AF34}" srcOrd="3" destOrd="0" presId="urn:microsoft.com/office/officeart/2005/8/layout/hierarchy2"/>
    <dgm:cxn modelId="{30172C4C-E99A-41D7-B316-E4D6EBB8BBE5}" type="presParOf" srcId="{C321D93D-286E-4A8E-8864-66BC4984AF34}" destId="{7C313B59-70AE-4490-9296-C6AD502981D1}" srcOrd="0" destOrd="0" presId="urn:microsoft.com/office/officeart/2005/8/layout/hierarchy2"/>
    <dgm:cxn modelId="{EE367068-B68E-4430-9CDC-95D660867363}" type="presParOf" srcId="{C321D93D-286E-4A8E-8864-66BC4984AF34}" destId="{465A1DAF-2887-48CA-A040-248EC9A37373}" srcOrd="1" destOrd="0" presId="urn:microsoft.com/office/officeart/2005/8/layout/hierarchy2"/>
    <dgm:cxn modelId="{2EFA8CA7-33D6-4487-8E6E-5F545E932870}" type="presParOf" srcId="{57EBA43D-AC20-4E3C-958B-36190DCA61D8}" destId="{72E7849E-4F47-4E92-83B3-2BDF5FDDE92C}" srcOrd="2" destOrd="0" presId="urn:microsoft.com/office/officeart/2005/8/layout/hierarchy2"/>
    <dgm:cxn modelId="{638E8BAD-6B84-4D81-9F63-59679B43F100}" type="presParOf" srcId="{72E7849E-4F47-4E92-83B3-2BDF5FDDE92C}" destId="{A6402D52-C563-41A7-B265-95F77CFED4D5}" srcOrd="0" destOrd="0" presId="urn:microsoft.com/office/officeart/2005/8/layout/hierarchy2"/>
    <dgm:cxn modelId="{6663D1FE-4F13-4BDE-9333-EE6B40C0F971}" type="presParOf" srcId="{57EBA43D-AC20-4E3C-958B-36190DCA61D8}" destId="{AB91F91D-489C-4D49-8053-D6BA652A2BA0}" srcOrd="3" destOrd="0" presId="urn:microsoft.com/office/officeart/2005/8/layout/hierarchy2"/>
    <dgm:cxn modelId="{3916EA86-D88D-4A6B-B640-F5878E08772E}" type="presParOf" srcId="{AB91F91D-489C-4D49-8053-D6BA652A2BA0}" destId="{C8B3439F-EB67-4BCC-A95D-A70DEEE6B534}" srcOrd="0" destOrd="0" presId="urn:microsoft.com/office/officeart/2005/8/layout/hierarchy2"/>
    <dgm:cxn modelId="{D73B53C0-D783-4250-A4E6-0A5B3CB7C64D}" type="presParOf" srcId="{AB91F91D-489C-4D49-8053-D6BA652A2BA0}" destId="{3A90AC48-2552-45D6-8561-4779F20F518A}" srcOrd="1" destOrd="0" presId="urn:microsoft.com/office/officeart/2005/8/layout/hierarchy2"/>
    <dgm:cxn modelId="{23DB23AB-4696-4078-9005-58484FF74CF4}" type="presParOf" srcId="{3A90AC48-2552-45D6-8561-4779F20F518A}" destId="{9D1D6B95-F7C1-4B4E-9BFF-2AE093F9AAB5}" srcOrd="0" destOrd="0" presId="urn:microsoft.com/office/officeart/2005/8/layout/hierarchy2"/>
    <dgm:cxn modelId="{7DBF1731-0CE5-4BD6-9BBD-3CCCCEC6D78F}" type="presParOf" srcId="{9D1D6B95-F7C1-4B4E-9BFF-2AE093F9AAB5}" destId="{26F2EB54-0EFA-4722-830F-A92D74382F83}" srcOrd="0" destOrd="0" presId="urn:microsoft.com/office/officeart/2005/8/layout/hierarchy2"/>
    <dgm:cxn modelId="{00B12E3B-9D7B-4524-8203-C31EC6F8790B}" type="presParOf" srcId="{3A90AC48-2552-45D6-8561-4779F20F518A}" destId="{3E4485E7-6D38-470A-83DF-F94761845EF1}" srcOrd="1" destOrd="0" presId="urn:microsoft.com/office/officeart/2005/8/layout/hierarchy2"/>
    <dgm:cxn modelId="{508D4A2C-5350-4D51-9DB3-3EFC5794C628}" type="presParOf" srcId="{3E4485E7-6D38-470A-83DF-F94761845EF1}" destId="{6ECB4C56-E3BC-4D2A-8FA1-B5EF5246C725}" srcOrd="0" destOrd="0" presId="urn:microsoft.com/office/officeart/2005/8/layout/hierarchy2"/>
    <dgm:cxn modelId="{AE97F226-93A2-436D-B395-5107F22F0CB7}" type="presParOf" srcId="{3E4485E7-6D38-470A-83DF-F94761845EF1}" destId="{8FF2FDEA-2441-4107-919A-B7DF364F131D}" srcOrd="1" destOrd="0" presId="urn:microsoft.com/office/officeart/2005/8/layout/hierarchy2"/>
    <dgm:cxn modelId="{61B4EFF0-341A-4D5F-B7C9-B9581F430BE3}" type="presParOf" srcId="{3A90AC48-2552-45D6-8561-4779F20F518A}" destId="{46A1094C-FAD6-47D1-B058-6C0EA03D9956}" srcOrd="2" destOrd="0" presId="urn:microsoft.com/office/officeart/2005/8/layout/hierarchy2"/>
    <dgm:cxn modelId="{5C744D7E-37C1-47DE-9265-F36F22DBD0FF}" type="presParOf" srcId="{46A1094C-FAD6-47D1-B058-6C0EA03D9956}" destId="{A73A16C2-F85D-455B-AE80-32F052A3E2FE}" srcOrd="0" destOrd="0" presId="urn:microsoft.com/office/officeart/2005/8/layout/hierarchy2"/>
    <dgm:cxn modelId="{4BC914DA-787F-414C-9DC7-6646E6B8A4A5}" type="presParOf" srcId="{3A90AC48-2552-45D6-8561-4779F20F518A}" destId="{D0FCAD11-EE53-4B87-84AB-AB32AEF1080B}" srcOrd="3" destOrd="0" presId="urn:microsoft.com/office/officeart/2005/8/layout/hierarchy2"/>
    <dgm:cxn modelId="{E796FA2B-CE2E-4200-B192-28DCE230541A}" type="presParOf" srcId="{D0FCAD11-EE53-4B87-84AB-AB32AEF1080B}" destId="{DC7B06D7-439C-45A6-9826-60924DD13C73}" srcOrd="0" destOrd="0" presId="urn:microsoft.com/office/officeart/2005/8/layout/hierarchy2"/>
    <dgm:cxn modelId="{47A23FAA-30E0-402B-AEE5-546199064E03}" type="presParOf" srcId="{D0FCAD11-EE53-4B87-84AB-AB32AEF1080B}" destId="{C25C4272-4C66-4B96-A025-C8049576B376}" srcOrd="1" destOrd="0" presId="urn:microsoft.com/office/officeart/2005/8/layout/hierarchy2"/>
    <dgm:cxn modelId="{AA41D21A-E2E7-4453-A0EF-20AA94F6EF37}" type="presParOf" srcId="{7DE202EF-E72E-4664-8B3D-AC2C67915C58}" destId="{ED3C4C4B-8040-421D-AC4F-E762029EEB71}" srcOrd="4" destOrd="0" presId="urn:microsoft.com/office/officeart/2005/8/layout/hierarchy2"/>
    <dgm:cxn modelId="{48470062-B585-4E31-8B01-829EBE487416}" type="presParOf" srcId="{ED3C4C4B-8040-421D-AC4F-E762029EEB71}" destId="{92091BC9-DE0F-427A-BEF1-C68A4927B4C3}" srcOrd="0" destOrd="0" presId="urn:microsoft.com/office/officeart/2005/8/layout/hierarchy2"/>
    <dgm:cxn modelId="{735FBA99-BB36-4701-BEF4-A5CCAE8DF54D}" type="presParOf" srcId="{7DE202EF-E72E-4664-8B3D-AC2C67915C58}" destId="{DC90987B-0BDB-4F68-88C3-4C1F274C11FF}" srcOrd="5" destOrd="0" presId="urn:microsoft.com/office/officeart/2005/8/layout/hierarchy2"/>
    <dgm:cxn modelId="{7F169409-84CF-4829-957A-6E952F2B0D2C}" type="presParOf" srcId="{DC90987B-0BDB-4F68-88C3-4C1F274C11FF}" destId="{490A4EA4-43A6-4D13-9896-847100596332}" srcOrd="0" destOrd="0" presId="urn:microsoft.com/office/officeart/2005/8/layout/hierarchy2"/>
    <dgm:cxn modelId="{F4AEA545-A36C-4936-84A7-14C3894DC792}" type="presParOf" srcId="{DC90987B-0BDB-4F68-88C3-4C1F274C11FF}" destId="{86C23431-F756-4809-A6D1-49038FE8DE95}" srcOrd="1" destOrd="0" presId="urn:microsoft.com/office/officeart/2005/8/layout/hierarchy2"/>
    <dgm:cxn modelId="{B45B4742-4130-4CF8-A739-01EBD858C3AA}" type="presParOf" srcId="{86C23431-F756-4809-A6D1-49038FE8DE95}" destId="{4501974C-4DEF-4C1F-A6E8-17E96695E64C}" srcOrd="0" destOrd="0" presId="urn:microsoft.com/office/officeart/2005/8/layout/hierarchy2"/>
    <dgm:cxn modelId="{66ABB49A-B4A1-40C6-AA86-B2C9F7E2E930}" type="presParOf" srcId="{4501974C-4DEF-4C1F-A6E8-17E96695E64C}" destId="{45130C9F-A291-4345-A63C-494BCF90EC18}" srcOrd="0" destOrd="0" presId="urn:microsoft.com/office/officeart/2005/8/layout/hierarchy2"/>
    <dgm:cxn modelId="{78ACDC72-56CB-4DA3-AA22-D77351CDAD56}" type="presParOf" srcId="{86C23431-F756-4809-A6D1-49038FE8DE95}" destId="{4364F9EC-5AA8-43F0-9B8A-BF633A95C931}" srcOrd="1" destOrd="0" presId="urn:microsoft.com/office/officeart/2005/8/layout/hierarchy2"/>
    <dgm:cxn modelId="{483D36FF-2170-482F-A446-375A18B61ABF}" type="presParOf" srcId="{4364F9EC-5AA8-43F0-9B8A-BF633A95C931}" destId="{57903E0A-0777-47B5-984D-D3C27803A8CA}" srcOrd="0" destOrd="0" presId="urn:microsoft.com/office/officeart/2005/8/layout/hierarchy2"/>
    <dgm:cxn modelId="{C02221CF-BA05-4BBF-AABA-E4DC3257CBDD}" type="presParOf" srcId="{4364F9EC-5AA8-43F0-9B8A-BF633A95C931}" destId="{4A6DD0DF-7C00-4AE7-AADA-03792F471015}" srcOrd="1" destOrd="0" presId="urn:microsoft.com/office/officeart/2005/8/layout/hierarchy2"/>
    <dgm:cxn modelId="{BC49A63C-090A-4511-A927-A1FC5919E037}" type="presParOf" srcId="{4A6DD0DF-7C00-4AE7-AADA-03792F471015}" destId="{4E510312-F473-448D-B8C0-D7061926CD28}" srcOrd="0" destOrd="0" presId="urn:microsoft.com/office/officeart/2005/8/layout/hierarchy2"/>
    <dgm:cxn modelId="{F8FD0304-8092-47E8-8081-DCD71A09A46B}" type="presParOf" srcId="{4E510312-F473-448D-B8C0-D7061926CD28}" destId="{50A84E15-EA6A-410B-BD42-5B82B622DCDA}" srcOrd="0" destOrd="0" presId="urn:microsoft.com/office/officeart/2005/8/layout/hierarchy2"/>
    <dgm:cxn modelId="{50ED0A47-BF46-4AA1-BEAB-6264E72E31E3}" type="presParOf" srcId="{4A6DD0DF-7C00-4AE7-AADA-03792F471015}" destId="{AE790B43-66A8-41F2-8B9D-7269C4F8152A}" srcOrd="1" destOrd="0" presId="urn:microsoft.com/office/officeart/2005/8/layout/hierarchy2"/>
    <dgm:cxn modelId="{195F8D17-A642-409F-9244-F26ED0755992}" type="presParOf" srcId="{AE790B43-66A8-41F2-8B9D-7269C4F8152A}" destId="{742619FC-BE72-41C7-A516-A1AACF101B64}" srcOrd="0" destOrd="0" presId="urn:microsoft.com/office/officeart/2005/8/layout/hierarchy2"/>
    <dgm:cxn modelId="{EA86793E-4B49-434A-9EC0-5B54746B7805}" type="presParOf" srcId="{AE790B43-66A8-41F2-8B9D-7269C4F8152A}" destId="{63B39064-5A21-4BED-BF4E-23B187FD1E3A}" srcOrd="1" destOrd="0" presId="urn:microsoft.com/office/officeart/2005/8/layout/hierarchy2"/>
    <dgm:cxn modelId="{184A6329-29D4-47EC-AC7B-84E0AD33135F}" type="presParOf" srcId="{4A6DD0DF-7C00-4AE7-AADA-03792F471015}" destId="{31DF9EF5-B5BA-4C6F-ADEE-C2C4BAC99BD1}" srcOrd="2" destOrd="0" presId="urn:microsoft.com/office/officeart/2005/8/layout/hierarchy2"/>
    <dgm:cxn modelId="{03EB5682-FE19-4D56-B568-9F73C65921E5}" type="presParOf" srcId="{31DF9EF5-B5BA-4C6F-ADEE-C2C4BAC99BD1}" destId="{472E6BF9-01C4-4E3F-B496-0B937075F93C}" srcOrd="0" destOrd="0" presId="urn:microsoft.com/office/officeart/2005/8/layout/hierarchy2"/>
    <dgm:cxn modelId="{ED8EBFF5-77F7-48E9-902D-D115B6B8CED5}" type="presParOf" srcId="{4A6DD0DF-7C00-4AE7-AADA-03792F471015}" destId="{5FC68282-E1EF-4AC1-8014-451EB2A7692F}" srcOrd="3" destOrd="0" presId="urn:microsoft.com/office/officeart/2005/8/layout/hierarchy2"/>
    <dgm:cxn modelId="{447F570C-F279-4163-A8BB-5DE247E8F04B}" type="presParOf" srcId="{5FC68282-E1EF-4AC1-8014-451EB2A7692F}" destId="{B456AD1A-39A8-4562-8081-624493F620E6}" srcOrd="0" destOrd="0" presId="urn:microsoft.com/office/officeart/2005/8/layout/hierarchy2"/>
    <dgm:cxn modelId="{58C9070B-3E4D-45A8-A4CB-62B0599EAEDC}" type="presParOf" srcId="{5FC68282-E1EF-4AC1-8014-451EB2A7692F}" destId="{DE49C54E-0720-4FB0-AD5A-5A489847FE1B}" srcOrd="1" destOrd="0" presId="urn:microsoft.com/office/officeart/2005/8/layout/hierarchy2"/>
    <dgm:cxn modelId="{E7F76BE9-FD42-4321-B398-21C7A9768565}" type="presParOf" srcId="{4A6DD0DF-7C00-4AE7-AADA-03792F471015}" destId="{9A27D7FF-E243-4E66-A492-CD5AF3AD9278}" srcOrd="4" destOrd="0" presId="urn:microsoft.com/office/officeart/2005/8/layout/hierarchy2"/>
    <dgm:cxn modelId="{71A376E6-7220-41EF-AD77-3273E63BC2DF}" type="presParOf" srcId="{9A27D7FF-E243-4E66-A492-CD5AF3AD9278}" destId="{10175749-4B26-43A3-8F56-F5B863A12B91}" srcOrd="0" destOrd="0" presId="urn:microsoft.com/office/officeart/2005/8/layout/hierarchy2"/>
    <dgm:cxn modelId="{6170029B-BD9E-488F-88B2-23906EE87C3C}" type="presParOf" srcId="{4A6DD0DF-7C00-4AE7-AADA-03792F471015}" destId="{1AC3B9E2-13B3-4CCF-9AA7-B2D451E3DCA2}" srcOrd="5" destOrd="0" presId="urn:microsoft.com/office/officeart/2005/8/layout/hierarchy2"/>
    <dgm:cxn modelId="{2C953CFC-1EBE-4B81-B776-612D34FE0129}" type="presParOf" srcId="{1AC3B9E2-13B3-4CCF-9AA7-B2D451E3DCA2}" destId="{BAB82FAB-3283-41D2-B8C4-A61CC62539C5}" srcOrd="0" destOrd="0" presId="urn:microsoft.com/office/officeart/2005/8/layout/hierarchy2"/>
    <dgm:cxn modelId="{C8CA7E16-115D-448B-A893-B26C7EC0549A}" type="presParOf" srcId="{1AC3B9E2-13B3-4CCF-9AA7-B2D451E3DCA2}" destId="{F848EA0E-E401-4A40-B7CC-05089D9E1A19}" srcOrd="1" destOrd="0" presId="urn:microsoft.com/office/officeart/2005/8/layout/hierarchy2"/>
    <dgm:cxn modelId="{341EE90B-6BE6-4CCA-82F6-B610215B6FBA}" type="presParOf" srcId="{4A6DD0DF-7C00-4AE7-AADA-03792F471015}" destId="{A5C84B1F-4660-4E5B-BC69-AF44B8A085CD}" srcOrd="6" destOrd="0" presId="urn:microsoft.com/office/officeart/2005/8/layout/hierarchy2"/>
    <dgm:cxn modelId="{D7DE04B4-4272-4C49-A222-215A1A2C9347}" type="presParOf" srcId="{A5C84B1F-4660-4E5B-BC69-AF44B8A085CD}" destId="{F27EBC63-091A-49FB-8520-4FE5E050963E}" srcOrd="0" destOrd="0" presId="urn:microsoft.com/office/officeart/2005/8/layout/hierarchy2"/>
    <dgm:cxn modelId="{C762BCE5-7B5E-468E-AB8A-005C62AE6E29}" type="presParOf" srcId="{4A6DD0DF-7C00-4AE7-AADA-03792F471015}" destId="{F0001028-1516-4835-BBA4-F12C9289705D}" srcOrd="7" destOrd="0" presId="urn:microsoft.com/office/officeart/2005/8/layout/hierarchy2"/>
    <dgm:cxn modelId="{E2E48CF6-49A1-46C4-865A-FC5D65B1A69E}" type="presParOf" srcId="{F0001028-1516-4835-BBA4-F12C9289705D}" destId="{317FA595-979D-4584-8A6A-866EA1710486}" srcOrd="0" destOrd="0" presId="urn:microsoft.com/office/officeart/2005/8/layout/hierarchy2"/>
    <dgm:cxn modelId="{7FADFE0C-8181-47F9-B442-D85887545FAA}" type="presParOf" srcId="{F0001028-1516-4835-BBA4-F12C9289705D}" destId="{C5965D82-4211-4DE3-B155-49903D371214}" srcOrd="1" destOrd="0" presId="urn:microsoft.com/office/officeart/2005/8/layout/hierarchy2"/>
    <dgm:cxn modelId="{DC38FCD8-2FA0-460C-A8C6-C63A77DD1AFF}" type="presParOf" srcId="{4A6DD0DF-7C00-4AE7-AADA-03792F471015}" destId="{835C1A0C-E0A8-4F26-901D-CADF89B5F986}" srcOrd="8" destOrd="0" presId="urn:microsoft.com/office/officeart/2005/8/layout/hierarchy2"/>
    <dgm:cxn modelId="{D3122B96-5DD9-44D1-A845-F94AF3192927}" type="presParOf" srcId="{835C1A0C-E0A8-4F26-901D-CADF89B5F986}" destId="{FC1CB768-06AF-4D76-A5EB-1396FF2FEED2}" srcOrd="0" destOrd="0" presId="urn:microsoft.com/office/officeart/2005/8/layout/hierarchy2"/>
    <dgm:cxn modelId="{B992F5BF-3803-467D-A625-1CA3B1BC0BE5}" type="presParOf" srcId="{4A6DD0DF-7C00-4AE7-AADA-03792F471015}" destId="{4B8EDE37-F1B3-42CD-B53E-62AB6974D935}" srcOrd="9" destOrd="0" presId="urn:microsoft.com/office/officeart/2005/8/layout/hierarchy2"/>
    <dgm:cxn modelId="{221F2841-857D-49B5-8211-919AD9EC368B}" type="presParOf" srcId="{4B8EDE37-F1B3-42CD-B53E-62AB6974D935}" destId="{3BEFE074-C41A-4D3E-B104-0AFE1F61B120}" srcOrd="0" destOrd="0" presId="urn:microsoft.com/office/officeart/2005/8/layout/hierarchy2"/>
    <dgm:cxn modelId="{F366FCF6-09CB-42B9-ACE6-553157164F5D}" type="presParOf" srcId="{4B8EDE37-F1B3-42CD-B53E-62AB6974D935}" destId="{FD9497B7-FFF0-4BF2-AEAD-87B35FA0A977}" srcOrd="1" destOrd="0" presId="urn:microsoft.com/office/officeart/2005/8/layout/hierarchy2"/>
    <dgm:cxn modelId="{3B32CF0D-AED7-4AC6-B5B6-BD781B4CE9B6}" type="presParOf" srcId="{4A6DD0DF-7C00-4AE7-AADA-03792F471015}" destId="{B4FCFC25-84C2-4508-BAE0-EB3AC8A108A3}" srcOrd="10" destOrd="0" presId="urn:microsoft.com/office/officeart/2005/8/layout/hierarchy2"/>
    <dgm:cxn modelId="{74996825-CE93-4CFC-B080-4E83001B05A9}" type="presParOf" srcId="{B4FCFC25-84C2-4508-BAE0-EB3AC8A108A3}" destId="{0504EA82-29ED-4AEB-932D-49C2CB457F48}" srcOrd="0" destOrd="0" presId="urn:microsoft.com/office/officeart/2005/8/layout/hierarchy2"/>
    <dgm:cxn modelId="{F4213305-996A-466A-90EC-F1A78812D802}" type="presParOf" srcId="{4A6DD0DF-7C00-4AE7-AADA-03792F471015}" destId="{63C4D13D-B9B7-4622-8560-00497AA4ADA0}" srcOrd="11" destOrd="0" presId="urn:microsoft.com/office/officeart/2005/8/layout/hierarchy2"/>
    <dgm:cxn modelId="{73DE7F25-ABF2-450C-98A4-25F0CB823FFC}" type="presParOf" srcId="{63C4D13D-B9B7-4622-8560-00497AA4ADA0}" destId="{B434E766-53BB-473F-9433-AE9C5B1AD75E}" srcOrd="0" destOrd="0" presId="urn:microsoft.com/office/officeart/2005/8/layout/hierarchy2"/>
    <dgm:cxn modelId="{CE13B85C-87A1-4708-8708-7E3E17CE3167}" type="presParOf" srcId="{63C4D13D-B9B7-4622-8560-00497AA4ADA0}" destId="{91E39663-5D5F-4445-92EF-2FE0B01EC21E}" srcOrd="1" destOrd="0" presId="urn:microsoft.com/office/officeart/2005/8/layout/hierarchy2"/>
    <dgm:cxn modelId="{E6B6B873-EA32-40F5-B88F-396FB8487F5E}" type="presParOf" srcId="{86C23431-F756-4809-A6D1-49038FE8DE95}" destId="{7A71A87C-8A96-4C0D-9D7A-429951A8F045}" srcOrd="2" destOrd="0" presId="urn:microsoft.com/office/officeart/2005/8/layout/hierarchy2"/>
    <dgm:cxn modelId="{C1F58931-473F-4B27-A371-6C6DE6CE1830}" type="presParOf" srcId="{7A71A87C-8A96-4C0D-9D7A-429951A8F045}" destId="{BA5FA308-07AC-48F9-A156-C64FCDFE3C4A}" srcOrd="0" destOrd="0" presId="urn:microsoft.com/office/officeart/2005/8/layout/hierarchy2"/>
    <dgm:cxn modelId="{C4C10629-6D32-4BF6-8CD0-875180F16ACF}" type="presParOf" srcId="{86C23431-F756-4809-A6D1-49038FE8DE95}" destId="{6777A4B2-FC2F-4F39-85B9-34FD5D81C42E}" srcOrd="3" destOrd="0" presId="urn:microsoft.com/office/officeart/2005/8/layout/hierarchy2"/>
    <dgm:cxn modelId="{3B9C52D0-77EC-47E7-ADB5-3634D5F45BAD}" type="presParOf" srcId="{6777A4B2-FC2F-4F39-85B9-34FD5D81C42E}" destId="{52BBCEC3-9A64-4396-ABCC-A1543790EC3C}" srcOrd="0" destOrd="0" presId="urn:microsoft.com/office/officeart/2005/8/layout/hierarchy2"/>
    <dgm:cxn modelId="{8A72A439-A8D9-4712-A43A-3AFFF11F0732}" type="presParOf" srcId="{6777A4B2-FC2F-4F39-85B9-34FD5D81C42E}" destId="{5140ABDA-45BA-47BC-8F72-0AC21C1D30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4D7AF8-6421-4C58-AA29-D5E205F59961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53D1E14-F03A-42D9-9717-B93A18E70358}">
      <dgm:prSet phldrT="[Text]" custT="1"/>
      <dgm:spPr/>
      <dgm:t>
        <a:bodyPr/>
        <a:lstStyle/>
        <a:p>
          <a:r>
            <a:rPr lang="en-US" sz="1600" b="1" dirty="0" smtClean="0"/>
            <a:t>Design</a:t>
          </a:r>
          <a:endParaRPr lang="en-US" sz="1600" b="1" dirty="0"/>
        </a:p>
      </dgm:t>
    </dgm:pt>
    <dgm:pt modelId="{9D5D060E-382B-4929-A01A-8DD4503E5BAA}" type="parTrans" cxnId="{9C5C5426-90DF-446F-B475-0B7F4C731F40}">
      <dgm:prSet/>
      <dgm:spPr/>
      <dgm:t>
        <a:bodyPr/>
        <a:lstStyle/>
        <a:p>
          <a:endParaRPr lang="en-US" sz="1800"/>
        </a:p>
      </dgm:t>
    </dgm:pt>
    <dgm:pt modelId="{5F1DC688-E285-4701-9390-34A06ADEFF31}" type="sibTrans" cxnId="{9C5C5426-90DF-446F-B475-0B7F4C731F40}">
      <dgm:prSet/>
      <dgm:spPr/>
      <dgm:t>
        <a:bodyPr/>
        <a:lstStyle/>
        <a:p>
          <a:endParaRPr lang="en-US" sz="1800"/>
        </a:p>
      </dgm:t>
    </dgm:pt>
    <dgm:pt modelId="{CB27C88B-5E20-44AA-B89C-DCF39DDEDAA1}">
      <dgm:prSet phldrT="[Text]" custT="1"/>
      <dgm:spPr/>
      <dgm:t>
        <a:bodyPr/>
        <a:lstStyle/>
        <a:p>
          <a:r>
            <a:rPr lang="en-US" sz="1600" b="1" dirty="0" smtClean="0"/>
            <a:t>Translate</a:t>
          </a:r>
          <a:endParaRPr lang="en-US" sz="1600" b="1" dirty="0"/>
        </a:p>
      </dgm:t>
    </dgm:pt>
    <dgm:pt modelId="{0D008361-13CC-470A-BB94-FAA0DC5D9437}" type="parTrans" cxnId="{BF9C02AB-989E-4827-A0C5-4273600CBE3C}">
      <dgm:prSet/>
      <dgm:spPr/>
      <dgm:t>
        <a:bodyPr/>
        <a:lstStyle/>
        <a:p>
          <a:endParaRPr lang="en-US" sz="1800"/>
        </a:p>
      </dgm:t>
    </dgm:pt>
    <dgm:pt modelId="{3FAABE3D-A26F-4192-A973-B5D8E503532E}" type="sibTrans" cxnId="{BF9C02AB-989E-4827-A0C5-4273600CBE3C}">
      <dgm:prSet/>
      <dgm:spPr/>
      <dgm:t>
        <a:bodyPr/>
        <a:lstStyle/>
        <a:p>
          <a:endParaRPr lang="en-US" sz="1800"/>
        </a:p>
      </dgm:t>
    </dgm:pt>
    <dgm:pt modelId="{897ABA2A-BF06-4BDE-A029-4E6B47C568B3}">
      <dgm:prSet phldrT="[Text]" custT="1"/>
      <dgm:spPr/>
      <dgm:t>
        <a:bodyPr/>
        <a:lstStyle/>
        <a:p>
          <a:r>
            <a:rPr lang="en-US" sz="1600" b="1" dirty="0" smtClean="0"/>
            <a:t>Consult</a:t>
          </a:r>
          <a:endParaRPr lang="en-US" sz="1600" b="1" dirty="0"/>
        </a:p>
      </dgm:t>
    </dgm:pt>
    <dgm:pt modelId="{B74C3721-5EB7-4FD1-965D-FD8111AFB0CD}" type="parTrans" cxnId="{5E5826DD-8EC2-4C58-8DF2-D19B2DE550AD}">
      <dgm:prSet/>
      <dgm:spPr/>
      <dgm:t>
        <a:bodyPr/>
        <a:lstStyle/>
        <a:p>
          <a:endParaRPr lang="en-US" sz="1800"/>
        </a:p>
      </dgm:t>
    </dgm:pt>
    <dgm:pt modelId="{C362FE8F-769D-4C6F-9151-3DF271F620B5}" type="sibTrans" cxnId="{5E5826DD-8EC2-4C58-8DF2-D19B2DE550AD}">
      <dgm:prSet/>
      <dgm:spPr/>
      <dgm:t>
        <a:bodyPr/>
        <a:lstStyle/>
        <a:p>
          <a:endParaRPr lang="en-US" sz="1800"/>
        </a:p>
      </dgm:t>
    </dgm:pt>
    <dgm:pt modelId="{94AFCDD7-9B26-48FD-B4CC-1E099B283A4D}">
      <dgm:prSet phldrT="[Text]" custT="1"/>
      <dgm:spPr/>
      <dgm:t>
        <a:bodyPr/>
        <a:lstStyle/>
        <a:p>
          <a:r>
            <a:rPr lang="en-US" sz="1600" b="1" dirty="0" smtClean="0"/>
            <a:t>Revise</a:t>
          </a:r>
          <a:endParaRPr lang="en-US" sz="1600" b="1" dirty="0"/>
        </a:p>
      </dgm:t>
    </dgm:pt>
    <dgm:pt modelId="{010D418B-761C-4B7A-88BC-B6DDB627B792}" type="parTrans" cxnId="{7D69418C-7A87-443A-913C-389D6E710833}">
      <dgm:prSet/>
      <dgm:spPr/>
      <dgm:t>
        <a:bodyPr/>
        <a:lstStyle/>
        <a:p>
          <a:endParaRPr lang="en-US" sz="1800"/>
        </a:p>
      </dgm:t>
    </dgm:pt>
    <dgm:pt modelId="{996EE225-5C99-4C8C-90D2-69C883519927}" type="sibTrans" cxnId="{7D69418C-7A87-443A-913C-389D6E710833}">
      <dgm:prSet/>
      <dgm:spPr/>
      <dgm:t>
        <a:bodyPr/>
        <a:lstStyle/>
        <a:p>
          <a:endParaRPr lang="en-US" sz="1800"/>
        </a:p>
      </dgm:t>
    </dgm:pt>
    <dgm:pt modelId="{3ACD8B5E-19D9-4046-9EC5-F06BEB4641A4}">
      <dgm:prSet phldrT="[Text]" custT="1"/>
      <dgm:spPr/>
      <dgm:t>
        <a:bodyPr/>
        <a:lstStyle/>
        <a:p>
          <a:r>
            <a:rPr lang="en-US" sz="1600" b="1" dirty="0" smtClean="0"/>
            <a:t>Distribute</a:t>
          </a:r>
          <a:endParaRPr lang="en-US" sz="1600" b="1" dirty="0"/>
        </a:p>
      </dgm:t>
    </dgm:pt>
    <dgm:pt modelId="{DA53860F-5856-461F-8861-1C448E72C43D}" type="parTrans" cxnId="{E365AF51-B435-4801-8579-47390F7C0B3E}">
      <dgm:prSet/>
      <dgm:spPr/>
      <dgm:t>
        <a:bodyPr/>
        <a:lstStyle/>
        <a:p>
          <a:endParaRPr lang="en-US" sz="1800"/>
        </a:p>
      </dgm:t>
    </dgm:pt>
    <dgm:pt modelId="{D6DB703E-3E8D-475E-A3AF-973882E1F75A}" type="sibTrans" cxnId="{E365AF51-B435-4801-8579-47390F7C0B3E}">
      <dgm:prSet/>
      <dgm:spPr/>
      <dgm:t>
        <a:bodyPr/>
        <a:lstStyle/>
        <a:p>
          <a:endParaRPr lang="en-US" sz="1800"/>
        </a:p>
      </dgm:t>
    </dgm:pt>
    <dgm:pt modelId="{BAFF81AD-DAAC-44BB-A32F-FD364C13370F}">
      <dgm:prSet phldrT="[Text]" custT="1"/>
      <dgm:spPr/>
      <dgm:t>
        <a:bodyPr/>
        <a:lstStyle/>
        <a:p>
          <a:r>
            <a:rPr lang="en-US" sz="1600" b="1" dirty="0" smtClean="0"/>
            <a:t>Analyze</a:t>
          </a:r>
          <a:endParaRPr lang="en-US" sz="1600" b="1" dirty="0"/>
        </a:p>
      </dgm:t>
    </dgm:pt>
    <dgm:pt modelId="{9F59DCCE-C4F1-45B9-A22A-B55545E74318}" type="parTrans" cxnId="{CE16C165-1739-4439-8005-E8E4BC887145}">
      <dgm:prSet/>
      <dgm:spPr/>
      <dgm:t>
        <a:bodyPr/>
        <a:lstStyle/>
        <a:p>
          <a:endParaRPr lang="en-US" sz="1800"/>
        </a:p>
      </dgm:t>
    </dgm:pt>
    <dgm:pt modelId="{C1F1E02A-D127-4DDD-A646-58D152668639}" type="sibTrans" cxnId="{CE16C165-1739-4439-8005-E8E4BC887145}">
      <dgm:prSet/>
      <dgm:spPr/>
      <dgm:t>
        <a:bodyPr/>
        <a:lstStyle/>
        <a:p>
          <a:endParaRPr lang="en-US" sz="1800"/>
        </a:p>
      </dgm:t>
    </dgm:pt>
    <dgm:pt modelId="{B61E5E16-D605-4136-94D7-EC7B96CE896D}" type="pres">
      <dgm:prSet presAssocID="{134D7AF8-6421-4C58-AA29-D5E205F5996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08841F2-84B3-4CFF-B78C-887120283A58}" type="pres">
      <dgm:prSet presAssocID="{153D1E14-F03A-42D9-9717-B93A18E70358}" presName="composite" presStyleCnt="0"/>
      <dgm:spPr/>
    </dgm:pt>
    <dgm:pt modelId="{82720074-BEAE-4D1E-AEC9-29CF3F0DF3B7}" type="pres">
      <dgm:prSet presAssocID="{153D1E14-F03A-42D9-9717-B93A18E70358}" presName="LShape" presStyleLbl="alignNode1" presStyleIdx="0" presStyleCnt="11"/>
      <dgm:spPr/>
    </dgm:pt>
    <dgm:pt modelId="{CABF3290-BEBF-4AE5-A350-E039DC34369F}" type="pres">
      <dgm:prSet presAssocID="{153D1E14-F03A-42D9-9717-B93A18E70358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262CB-560B-4713-A296-C52FB2A616D1}" type="pres">
      <dgm:prSet presAssocID="{153D1E14-F03A-42D9-9717-B93A18E70358}" presName="Triangle" presStyleLbl="alignNode1" presStyleIdx="1" presStyleCnt="11"/>
      <dgm:spPr/>
    </dgm:pt>
    <dgm:pt modelId="{2048E74B-0050-4084-B628-062F8EFCC2F7}" type="pres">
      <dgm:prSet presAssocID="{5F1DC688-E285-4701-9390-34A06ADEFF31}" presName="sibTrans" presStyleCnt="0"/>
      <dgm:spPr/>
    </dgm:pt>
    <dgm:pt modelId="{90E93E75-AD11-4D19-A19E-A2368241606B}" type="pres">
      <dgm:prSet presAssocID="{5F1DC688-E285-4701-9390-34A06ADEFF31}" presName="space" presStyleCnt="0"/>
      <dgm:spPr/>
    </dgm:pt>
    <dgm:pt modelId="{8D65ADE8-BE19-48F7-8A34-24612E372063}" type="pres">
      <dgm:prSet presAssocID="{CB27C88B-5E20-44AA-B89C-DCF39DDEDAA1}" presName="composite" presStyleCnt="0"/>
      <dgm:spPr/>
    </dgm:pt>
    <dgm:pt modelId="{7B532313-0D8E-44B4-B387-404C2EB11626}" type="pres">
      <dgm:prSet presAssocID="{CB27C88B-5E20-44AA-B89C-DCF39DDEDAA1}" presName="LShape" presStyleLbl="alignNode1" presStyleIdx="2" presStyleCnt="11"/>
      <dgm:spPr/>
    </dgm:pt>
    <dgm:pt modelId="{53AFF2B9-4E9C-4C29-B913-31FD28055DC1}" type="pres">
      <dgm:prSet presAssocID="{CB27C88B-5E20-44AA-B89C-DCF39DDEDAA1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1CE0D-160E-44D4-96AC-28B51FE5A6BC}" type="pres">
      <dgm:prSet presAssocID="{CB27C88B-5E20-44AA-B89C-DCF39DDEDAA1}" presName="Triangle" presStyleLbl="alignNode1" presStyleIdx="3" presStyleCnt="11"/>
      <dgm:spPr/>
    </dgm:pt>
    <dgm:pt modelId="{739C2B63-F057-4F35-A0C8-39C8FF57DD78}" type="pres">
      <dgm:prSet presAssocID="{3FAABE3D-A26F-4192-A973-B5D8E503532E}" presName="sibTrans" presStyleCnt="0"/>
      <dgm:spPr/>
    </dgm:pt>
    <dgm:pt modelId="{E910ABD4-410E-4243-B98B-24BDC88C0FC5}" type="pres">
      <dgm:prSet presAssocID="{3FAABE3D-A26F-4192-A973-B5D8E503532E}" presName="space" presStyleCnt="0"/>
      <dgm:spPr/>
    </dgm:pt>
    <dgm:pt modelId="{2E04E8E5-ADB7-4780-B7E4-D4F27DDE0979}" type="pres">
      <dgm:prSet presAssocID="{897ABA2A-BF06-4BDE-A029-4E6B47C568B3}" presName="composite" presStyleCnt="0"/>
      <dgm:spPr/>
    </dgm:pt>
    <dgm:pt modelId="{123D748D-A877-4A9B-85E4-A438B38BCBDE}" type="pres">
      <dgm:prSet presAssocID="{897ABA2A-BF06-4BDE-A029-4E6B47C568B3}" presName="LShape" presStyleLbl="alignNode1" presStyleIdx="4" presStyleCnt="11"/>
      <dgm:spPr/>
    </dgm:pt>
    <dgm:pt modelId="{A85AD3D6-33A9-4A7F-AE37-8D02FDBED6E5}" type="pres">
      <dgm:prSet presAssocID="{897ABA2A-BF06-4BDE-A029-4E6B47C568B3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4796B-C7BA-4033-998B-889160A66E4D}" type="pres">
      <dgm:prSet presAssocID="{897ABA2A-BF06-4BDE-A029-4E6B47C568B3}" presName="Triangle" presStyleLbl="alignNode1" presStyleIdx="5" presStyleCnt="11"/>
      <dgm:spPr/>
    </dgm:pt>
    <dgm:pt modelId="{19CE6015-37F6-4462-8D7D-54981A7D080B}" type="pres">
      <dgm:prSet presAssocID="{C362FE8F-769D-4C6F-9151-3DF271F620B5}" presName="sibTrans" presStyleCnt="0"/>
      <dgm:spPr/>
    </dgm:pt>
    <dgm:pt modelId="{D66D6E5F-7103-4655-BEBC-2D295BFFFCBE}" type="pres">
      <dgm:prSet presAssocID="{C362FE8F-769D-4C6F-9151-3DF271F620B5}" presName="space" presStyleCnt="0"/>
      <dgm:spPr/>
    </dgm:pt>
    <dgm:pt modelId="{23F62C2F-0641-4639-8124-83C4049E8D77}" type="pres">
      <dgm:prSet presAssocID="{94AFCDD7-9B26-48FD-B4CC-1E099B283A4D}" presName="composite" presStyleCnt="0"/>
      <dgm:spPr/>
    </dgm:pt>
    <dgm:pt modelId="{1BAC74D3-1AC0-49AF-B183-30AB30B238EA}" type="pres">
      <dgm:prSet presAssocID="{94AFCDD7-9B26-48FD-B4CC-1E099B283A4D}" presName="LShape" presStyleLbl="alignNode1" presStyleIdx="6" presStyleCnt="11"/>
      <dgm:spPr/>
    </dgm:pt>
    <dgm:pt modelId="{41DE4DEF-9A0E-4A46-BBBD-DFDBD4FFB7E2}" type="pres">
      <dgm:prSet presAssocID="{94AFCDD7-9B26-48FD-B4CC-1E099B283A4D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04847-20BD-4745-8761-A2677ACA5061}" type="pres">
      <dgm:prSet presAssocID="{94AFCDD7-9B26-48FD-B4CC-1E099B283A4D}" presName="Triangle" presStyleLbl="alignNode1" presStyleIdx="7" presStyleCnt="11"/>
      <dgm:spPr/>
    </dgm:pt>
    <dgm:pt modelId="{081293C7-681B-4908-ADB8-6C56D1DADE7D}" type="pres">
      <dgm:prSet presAssocID="{996EE225-5C99-4C8C-90D2-69C883519927}" presName="sibTrans" presStyleCnt="0"/>
      <dgm:spPr/>
    </dgm:pt>
    <dgm:pt modelId="{A6EF3AEB-2212-44EF-97CC-212E29943AEB}" type="pres">
      <dgm:prSet presAssocID="{996EE225-5C99-4C8C-90D2-69C883519927}" presName="space" presStyleCnt="0"/>
      <dgm:spPr/>
    </dgm:pt>
    <dgm:pt modelId="{A5D0BBA5-ED53-44B2-A9D4-FEE6CDDF12C1}" type="pres">
      <dgm:prSet presAssocID="{3ACD8B5E-19D9-4046-9EC5-F06BEB4641A4}" presName="composite" presStyleCnt="0"/>
      <dgm:spPr/>
    </dgm:pt>
    <dgm:pt modelId="{68831BC7-256B-42F4-8AC2-EDDEC3345F74}" type="pres">
      <dgm:prSet presAssocID="{3ACD8B5E-19D9-4046-9EC5-F06BEB4641A4}" presName="LShape" presStyleLbl="alignNode1" presStyleIdx="8" presStyleCnt="1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EA8A0CC-17DE-41E2-A4BE-75D31C167BCB}" type="pres">
      <dgm:prSet presAssocID="{3ACD8B5E-19D9-4046-9EC5-F06BEB4641A4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3ACB0-AD1E-45CC-B7CD-C8557640EF0A}" type="pres">
      <dgm:prSet presAssocID="{3ACD8B5E-19D9-4046-9EC5-F06BEB4641A4}" presName="Triangle" presStyleLbl="alignNode1" presStyleIdx="9" presStyleCnt="11"/>
      <dgm:spPr/>
    </dgm:pt>
    <dgm:pt modelId="{FFA8038F-3DFA-444D-A128-83D485C1971A}" type="pres">
      <dgm:prSet presAssocID="{D6DB703E-3E8D-475E-A3AF-973882E1F75A}" presName="sibTrans" presStyleCnt="0"/>
      <dgm:spPr/>
    </dgm:pt>
    <dgm:pt modelId="{6EE11E89-C2F2-43AE-8F9A-4DA3D651A3A1}" type="pres">
      <dgm:prSet presAssocID="{D6DB703E-3E8D-475E-A3AF-973882E1F75A}" presName="space" presStyleCnt="0"/>
      <dgm:spPr/>
    </dgm:pt>
    <dgm:pt modelId="{7F04CC2D-8A41-4DF6-8A0A-E619F18409F3}" type="pres">
      <dgm:prSet presAssocID="{BAFF81AD-DAAC-44BB-A32F-FD364C13370F}" presName="composite" presStyleCnt="0"/>
      <dgm:spPr/>
    </dgm:pt>
    <dgm:pt modelId="{C1FB9AC9-1A28-44A5-B0AF-3F1F7976AEAE}" type="pres">
      <dgm:prSet presAssocID="{BAFF81AD-DAAC-44BB-A32F-FD364C13370F}" presName="LShape" presStyleLbl="alignNode1" presStyleIdx="10" presStyleCnt="11"/>
      <dgm:spPr/>
    </dgm:pt>
    <dgm:pt modelId="{D16B9248-42E5-492C-AC7F-D6DD1F13B197}" type="pres">
      <dgm:prSet presAssocID="{BAFF81AD-DAAC-44BB-A32F-FD364C13370F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D7DF65-D062-4841-8DDF-477A7E299560}" type="presOf" srcId="{134D7AF8-6421-4C58-AA29-D5E205F59961}" destId="{B61E5E16-D605-4136-94D7-EC7B96CE896D}" srcOrd="0" destOrd="0" presId="urn:microsoft.com/office/officeart/2009/3/layout/StepUpProcess"/>
    <dgm:cxn modelId="{12FCA2FD-EF7C-42EA-A23C-4A1C06EE3666}" type="presOf" srcId="{94AFCDD7-9B26-48FD-B4CC-1E099B283A4D}" destId="{41DE4DEF-9A0E-4A46-BBBD-DFDBD4FFB7E2}" srcOrd="0" destOrd="0" presId="urn:microsoft.com/office/officeart/2009/3/layout/StepUpProcess"/>
    <dgm:cxn modelId="{D6BAD2E3-4053-44EA-8271-A64BCD6F6EE7}" type="presOf" srcId="{153D1E14-F03A-42D9-9717-B93A18E70358}" destId="{CABF3290-BEBF-4AE5-A350-E039DC34369F}" srcOrd="0" destOrd="0" presId="urn:microsoft.com/office/officeart/2009/3/layout/StepUpProcess"/>
    <dgm:cxn modelId="{AE3528B0-AC61-4B25-B149-2A14FC14C849}" type="presOf" srcId="{3ACD8B5E-19D9-4046-9EC5-F06BEB4641A4}" destId="{8EA8A0CC-17DE-41E2-A4BE-75D31C167BCB}" srcOrd="0" destOrd="0" presId="urn:microsoft.com/office/officeart/2009/3/layout/StepUpProcess"/>
    <dgm:cxn modelId="{BF9C02AB-989E-4827-A0C5-4273600CBE3C}" srcId="{134D7AF8-6421-4C58-AA29-D5E205F59961}" destId="{CB27C88B-5E20-44AA-B89C-DCF39DDEDAA1}" srcOrd="1" destOrd="0" parTransId="{0D008361-13CC-470A-BB94-FAA0DC5D9437}" sibTransId="{3FAABE3D-A26F-4192-A973-B5D8E503532E}"/>
    <dgm:cxn modelId="{05067BB4-5638-4487-AA59-59913731FBB0}" type="presOf" srcId="{BAFF81AD-DAAC-44BB-A32F-FD364C13370F}" destId="{D16B9248-42E5-492C-AC7F-D6DD1F13B197}" srcOrd="0" destOrd="0" presId="urn:microsoft.com/office/officeart/2009/3/layout/StepUpProcess"/>
    <dgm:cxn modelId="{46BE7064-AE76-404A-A00E-1E2B673F8EDD}" type="presOf" srcId="{CB27C88B-5E20-44AA-B89C-DCF39DDEDAA1}" destId="{53AFF2B9-4E9C-4C29-B913-31FD28055DC1}" srcOrd="0" destOrd="0" presId="urn:microsoft.com/office/officeart/2009/3/layout/StepUpProcess"/>
    <dgm:cxn modelId="{CE16C165-1739-4439-8005-E8E4BC887145}" srcId="{134D7AF8-6421-4C58-AA29-D5E205F59961}" destId="{BAFF81AD-DAAC-44BB-A32F-FD364C13370F}" srcOrd="5" destOrd="0" parTransId="{9F59DCCE-C4F1-45B9-A22A-B55545E74318}" sibTransId="{C1F1E02A-D127-4DDD-A646-58D152668639}"/>
    <dgm:cxn modelId="{5E5826DD-8EC2-4C58-8DF2-D19B2DE550AD}" srcId="{134D7AF8-6421-4C58-AA29-D5E205F59961}" destId="{897ABA2A-BF06-4BDE-A029-4E6B47C568B3}" srcOrd="2" destOrd="0" parTransId="{B74C3721-5EB7-4FD1-965D-FD8111AFB0CD}" sibTransId="{C362FE8F-769D-4C6F-9151-3DF271F620B5}"/>
    <dgm:cxn modelId="{9C5C5426-90DF-446F-B475-0B7F4C731F40}" srcId="{134D7AF8-6421-4C58-AA29-D5E205F59961}" destId="{153D1E14-F03A-42D9-9717-B93A18E70358}" srcOrd="0" destOrd="0" parTransId="{9D5D060E-382B-4929-A01A-8DD4503E5BAA}" sibTransId="{5F1DC688-E285-4701-9390-34A06ADEFF31}"/>
    <dgm:cxn modelId="{64C5E594-40AA-45E0-B987-24E32658DFCE}" type="presOf" srcId="{897ABA2A-BF06-4BDE-A029-4E6B47C568B3}" destId="{A85AD3D6-33A9-4A7F-AE37-8D02FDBED6E5}" srcOrd="0" destOrd="0" presId="urn:microsoft.com/office/officeart/2009/3/layout/StepUpProcess"/>
    <dgm:cxn modelId="{E365AF51-B435-4801-8579-47390F7C0B3E}" srcId="{134D7AF8-6421-4C58-AA29-D5E205F59961}" destId="{3ACD8B5E-19D9-4046-9EC5-F06BEB4641A4}" srcOrd="4" destOrd="0" parTransId="{DA53860F-5856-461F-8861-1C448E72C43D}" sibTransId="{D6DB703E-3E8D-475E-A3AF-973882E1F75A}"/>
    <dgm:cxn modelId="{7D69418C-7A87-443A-913C-389D6E710833}" srcId="{134D7AF8-6421-4C58-AA29-D5E205F59961}" destId="{94AFCDD7-9B26-48FD-B4CC-1E099B283A4D}" srcOrd="3" destOrd="0" parTransId="{010D418B-761C-4B7A-88BC-B6DDB627B792}" sibTransId="{996EE225-5C99-4C8C-90D2-69C883519927}"/>
    <dgm:cxn modelId="{1581846F-88E4-4295-9CB6-EAC4647A7A40}" type="presParOf" srcId="{B61E5E16-D605-4136-94D7-EC7B96CE896D}" destId="{608841F2-84B3-4CFF-B78C-887120283A58}" srcOrd="0" destOrd="0" presId="urn:microsoft.com/office/officeart/2009/3/layout/StepUpProcess"/>
    <dgm:cxn modelId="{E36DC667-6AC5-4EF9-B662-D6E25512F30A}" type="presParOf" srcId="{608841F2-84B3-4CFF-B78C-887120283A58}" destId="{82720074-BEAE-4D1E-AEC9-29CF3F0DF3B7}" srcOrd="0" destOrd="0" presId="urn:microsoft.com/office/officeart/2009/3/layout/StepUpProcess"/>
    <dgm:cxn modelId="{7CB7F684-D9BF-49B7-B78F-2C72F1EB6A98}" type="presParOf" srcId="{608841F2-84B3-4CFF-B78C-887120283A58}" destId="{CABF3290-BEBF-4AE5-A350-E039DC34369F}" srcOrd="1" destOrd="0" presId="urn:microsoft.com/office/officeart/2009/3/layout/StepUpProcess"/>
    <dgm:cxn modelId="{37BD77D1-E732-42E5-94C4-DE49BE057D42}" type="presParOf" srcId="{608841F2-84B3-4CFF-B78C-887120283A58}" destId="{46E262CB-560B-4713-A296-C52FB2A616D1}" srcOrd="2" destOrd="0" presId="urn:microsoft.com/office/officeart/2009/3/layout/StepUpProcess"/>
    <dgm:cxn modelId="{1389AE4A-BA6D-4F28-816A-F43CC86E795B}" type="presParOf" srcId="{B61E5E16-D605-4136-94D7-EC7B96CE896D}" destId="{2048E74B-0050-4084-B628-062F8EFCC2F7}" srcOrd="1" destOrd="0" presId="urn:microsoft.com/office/officeart/2009/3/layout/StepUpProcess"/>
    <dgm:cxn modelId="{79941A14-B22E-4F9A-B58D-DB650A34F85C}" type="presParOf" srcId="{2048E74B-0050-4084-B628-062F8EFCC2F7}" destId="{90E93E75-AD11-4D19-A19E-A2368241606B}" srcOrd="0" destOrd="0" presId="urn:microsoft.com/office/officeart/2009/3/layout/StepUpProcess"/>
    <dgm:cxn modelId="{BDE41029-BB49-4C32-9F9C-FDE66BD6904F}" type="presParOf" srcId="{B61E5E16-D605-4136-94D7-EC7B96CE896D}" destId="{8D65ADE8-BE19-48F7-8A34-24612E372063}" srcOrd="2" destOrd="0" presId="urn:microsoft.com/office/officeart/2009/3/layout/StepUpProcess"/>
    <dgm:cxn modelId="{C377FD56-0661-4985-8FE6-84161FF6054F}" type="presParOf" srcId="{8D65ADE8-BE19-48F7-8A34-24612E372063}" destId="{7B532313-0D8E-44B4-B387-404C2EB11626}" srcOrd="0" destOrd="0" presId="urn:microsoft.com/office/officeart/2009/3/layout/StepUpProcess"/>
    <dgm:cxn modelId="{60D7971A-0426-4C8A-B267-29CAF139B8E9}" type="presParOf" srcId="{8D65ADE8-BE19-48F7-8A34-24612E372063}" destId="{53AFF2B9-4E9C-4C29-B913-31FD28055DC1}" srcOrd="1" destOrd="0" presId="urn:microsoft.com/office/officeart/2009/3/layout/StepUpProcess"/>
    <dgm:cxn modelId="{C84A9A10-8320-413F-9D85-57AD495E8CBC}" type="presParOf" srcId="{8D65ADE8-BE19-48F7-8A34-24612E372063}" destId="{2181CE0D-160E-44D4-96AC-28B51FE5A6BC}" srcOrd="2" destOrd="0" presId="urn:microsoft.com/office/officeart/2009/3/layout/StepUpProcess"/>
    <dgm:cxn modelId="{80A18959-1283-429C-95B5-2D64ADD1D4A4}" type="presParOf" srcId="{B61E5E16-D605-4136-94D7-EC7B96CE896D}" destId="{739C2B63-F057-4F35-A0C8-39C8FF57DD78}" srcOrd="3" destOrd="0" presId="urn:microsoft.com/office/officeart/2009/3/layout/StepUpProcess"/>
    <dgm:cxn modelId="{04804DBB-B028-4126-B0B4-DFF03A351F98}" type="presParOf" srcId="{739C2B63-F057-4F35-A0C8-39C8FF57DD78}" destId="{E910ABD4-410E-4243-B98B-24BDC88C0FC5}" srcOrd="0" destOrd="0" presId="urn:microsoft.com/office/officeart/2009/3/layout/StepUpProcess"/>
    <dgm:cxn modelId="{71F1EBD3-53B5-4EB1-8DB2-3501178A9CCB}" type="presParOf" srcId="{B61E5E16-D605-4136-94D7-EC7B96CE896D}" destId="{2E04E8E5-ADB7-4780-B7E4-D4F27DDE0979}" srcOrd="4" destOrd="0" presId="urn:microsoft.com/office/officeart/2009/3/layout/StepUpProcess"/>
    <dgm:cxn modelId="{FFC918EA-7EF8-4FE9-9C42-577ED2F9390A}" type="presParOf" srcId="{2E04E8E5-ADB7-4780-B7E4-D4F27DDE0979}" destId="{123D748D-A877-4A9B-85E4-A438B38BCBDE}" srcOrd="0" destOrd="0" presId="urn:microsoft.com/office/officeart/2009/3/layout/StepUpProcess"/>
    <dgm:cxn modelId="{2AD2298D-4397-436F-884F-B67068DFFEE4}" type="presParOf" srcId="{2E04E8E5-ADB7-4780-B7E4-D4F27DDE0979}" destId="{A85AD3D6-33A9-4A7F-AE37-8D02FDBED6E5}" srcOrd="1" destOrd="0" presId="urn:microsoft.com/office/officeart/2009/3/layout/StepUpProcess"/>
    <dgm:cxn modelId="{F32662B4-5BA1-4B92-AFAB-A41B34DB0FF9}" type="presParOf" srcId="{2E04E8E5-ADB7-4780-B7E4-D4F27DDE0979}" destId="{A304796B-C7BA-4033-998B-889160A66E4D}" srcOrd="2" destOrd="0" presId="urn:microsoft.com/office/officeart/2009/3/layout/StepUpProcess"/>
    <dgm:cxn modelId="{30E0C0B6-4527-47C7-A4D0-6D6DBBA1287D}" type="presParOf" srcId="{B61E5E16-D605-4136-94D7-EC7B96CE896D}" destId="{19CE6015-37F6-4462-8D7D-54981A7D080B}" srcOrd="5" destOrd="0" presId="urn:microsoft.com/office/officeart/2009/3/layout/StepUpProcess"/>
    <dgm:cxn modelId="{60AB27C1-994F-4802-8454-140064883009}" type="presParOf" srcId="{19CE6015-37F6-4462-8D7D-54981A7D080B}" destId="{D66D6E5F-7103-4655-BEBC-2D295BFFFCBE}" srcOrd="0" destOrd="0" presId="urn:microsoft.com/office/officeart/2009/3/layout/StepUpProcess"/>
    <dgm:cxn modelId="{9F983864-4BA9-41B3-9B90-3EF1E82EBA8E}" type="presParOf" srcId="{B61E5E16-D605-4136-94D7-EC7B96CE896D}" destId="{23F62C2F-0641-4639-8124-83C4049E8D77}" srcOrd="6" destOrd="0" presId="urn:microsoft.com/office/officeart/2009/3/layout/StepUpProcess"/>
    <dgm:cxn modelId="{A32511A4-9C91-42A3-86B9-AC06825729BF}" type="presParOf" srcId="{23F62C2F-0641-4639-8124-83C4049E8D77}" destId="{1BAC74D3-1AC0-49AF-B183-30AB30B238EA}" srcOrd="0" destOrd="0" presId="urn:microsoft.com/office/officeart/2009/3/layout/StepUpProcess"/>
    <dgm:cxn modelId="{7A6D6D3A-1001-45D9-84EA-A10460E5BC79}" type="presParOf" srcId="{23F62C2F-0641-4639-8124-83C4049E8D77}" destId="{41DE4DEF-9A0E-4A46-BBBD-DFDBD4FFB7E2}" srcOrd="1" destOrd="0" presId="urn:microsoft.com/office/officeart/2009/3/layout/StepUpProcess"/>
    <dgm:cxn modelId="{51B09806-3EE3-42BB-B105-AB2DCCAC6E64}" type="presParOf" srcId="{23F62C2F-0641-4639-8124-83C4049E8D77}" destId="{C2504847-20BD-4745-8761-A2677ACA5061}" srcOrd="2" destOrd="0" presId="urn:microsoft.com/office/officeart/2009/3/layout/StepUpProcess"/>
    <dgm:cxn modelId="{F7F8B769-B622-43F6-BD61-B597E03B27B7}" type="presParOf" srcId="{B61E5E16-D605-4136-94D7-EC7B96CE896D}" destId="{081293C7-681B-4908-ADB8-6C56D1DADE7D}" srcOrd="7" destOrd="0" presId="urn:microsoft.com/office/officeart/2009/3/layout/StepUpProcess"/>
    <dgm:cxn modelId="{0EF69845-BE8C-4933-8CAE-782A039037A2}" type="presParOf" srcId="{081293C7-681B-4908-ADB8-6C56D1DADE7D}" destId="{A6EF3AEB-2212-44EF-97CC-212E29943AEB}" srcOrd="0" destOrd="0" presId="urn:microsoft.com/office/officeart/2009/3/layout/StepUpProcess"/>
    <dgm:cxn modelId="{33091DB2-705E-4B1F-8F3A-0FC9C6597468}" type="presParOf" srcId="{B61E5E16-D605-4136-94D7-EC7B96CE896D}" destId="{A5D0BBA5-ED53-44B2-A9D4-FEE6CDDF12C1}" srcOrd="8" destOrd="0" presId="urn:microsoft.com/office/officeart/2009/3/layout/StepUpProcess"/>
    <dgm:cxn modelId="{8BE06F38-A66B-4FD3-80FD-0C386527C5DA}" type="presParOf" srcId="{A5D0BBA5-ED53-44B2-A9D4-FEE6CDDF12C1}" destId="{68831BC7-256B-42F4-8AC2-EDDEC3345F74}" srcOrd="0" destOrd="0" presId="urn:microsoft.com/office/officeart/2009/3/layout/StepUpProcess"/>
    <dgm:cxn modelId="{D3364A36-5830-4C44-A9E3-10B3647BDC6C}" type="presParOf" srcId="{A5D0BBA5-ED53-44B2-A9D4-FEE6CDDF12C1}" destId="{8EA8A0CC-17DE-41E2-A4BE-75D31C167BCB}" srcOrd="1" destOrd="0" presId="urn:microsoft.com/office/officeart/2009/3/layout/StepUpProcess"/>
    <dgm:cxn modelId="{52E1DE71-C469-402E-98C8-162E3FE2A928}" type="presParOf" srcId="{A5D0BBA5-ED53-44B2-A9D4-FEE6CDDF12C1}" destId="{D8F3ACB0-AD1E-45CC-B7CD-C8557640EF0A}" srcOrd="2" destOrd="0" presId="urn:microsoft.com/office/officeart/2009/3/layout/StepUpProcess"/>
    <dgm:cxn modelId="{93162C3C-FBDB-42A6-821E-5863B2E3E219}" type="presParOf" srcId="{B61E5E16-D605-4136-94D7-EC7B96CE896D}" destId="{FFA8038F-3DFA-444D-A128-83D485C1971A}" srcOrd="9" destOrd="0" presId="urn:microsoft.com/office/officeart/2009/3/layout/StepUpProcess"/>
    <dgm:cxn modelId="{FFD57BE0-8680-4B97-8736-27EA12313C37}" type="presParOf" srcId="{FFA8038F-3DFA-444D-A128-83D485C1971A}" destId="{6EE11E89-C2F2-43AE-8F9A-4DA3D651A3A1}" srcOrd="0" destOrd="0" presId="urn:microsoft.com/office/officeart/2009/3/layout/StepUpProcess"/>
    <dgm:cxn modelId="{A5AA243F-F76E-4B7E-BDE3-DAA4F41C4FBC}" type="presParOf" srcId="{B61E5E16-D605-4136-94D7-EC7B96CE896D}" destId="{7F04CC2D-8A41-4DF6-8A0A-E619F18409F3}" srcOrd="10" destOrd="0" presId="urn:microsoft.com/office/officeart/2009/3/layout/StepUpProcess"/>
    <dgm:cxn modelId="{746CDAFE-5C80-4998-B304-F1A67B1EEA1C}" type="presParOf" srcId="{7F04CC2D-8A41-4DF6-8A0A-E619F18409F3}" destId="{C1FB9AC9-1A28-44A5-B0AF-3F1F7976AEAE}" srcOrd="0" destOrd="0" presId="urn:microsoft.com/office/officeart/2009/3/layout/StepUpProcess"/>
    <dgm:cxn modelId="{80507E8F-AFF9-4DDF-AEA5-176DDBB58E56}" type="presParOf" srcId="{7F04CC2D-8A41-4DF6-8A0A-E619F18409F3}" destId="{D16B9248-42E5-492C-AC7F-D6DD1F13B19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B8336-80A4-45A1-9775-57D961DE5F45}">
      <dsp:nvSpPr>
        <dsp:cNvPr id="0" name=""/>
        <dsp:cNvSpPr/>
      </dsp:nvSpPr>
      <dsp:spPr>
        <a:xfrm>
          <a:off x="-5050688" y="-773785"/>
          <a:ext cx="6014930" cy="6014930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DFD9C-18F0-4A09-87E2-39A31A4CE212}">
      <dsp:nvSpPr>
        <dsp:cNvPr id="0" name=""/>
        <dsp:cNvSpPr/>
      </dsp:nvSpPr>
      <dsp:spPr>
        <a:xfrm>
          <a:off x="483368" y="279120"/>
          <a:ext cx="7136631" cy="55859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38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Introduction</a:t>
          </a:r>
          <a:endParaRPr lang="en-US" sz="3600" kern="1200" dirty="0"/>
        </a:p>
      </dsp:txBody>
      <dsp:txXfrm>
        <a:off x="483368" y="279120"/>
        <a:ext cx="7136631" cy="558598"/>
      </dsp:txXfrm>
    </dsp:sp>
    <dsp:sp modelId="{62084E7E-D97D-4413-8A05-0A41BAFF5FB1}">
      <dsp:nvSpPr>
        <dsp:cNvPr id="0" name=""/>
        <dsp:cNvSpPr/>
      </dsp:nvSpPr>
      <dsp:spPr>
        <a:xfrm>
          <a:off x="72686" y="209295"/>
          <a:ext cx="698248" cy="698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8E862E-EDB6-4187-9411-055BC5E210C4}">
      <dsp:nvSpPr>
        <dsp:cNvPr id="0" name=""/>
        <dsp:cNvSpPr/>
      </dsp:nvSpPr>
      <dsp:spPr>
        <a:xfrm>
          <a:off x="822086" y="1116750"/>
          <a:ext cx="6736356" cy="558598"/>
        </a:xfrm>
        <a:prstGeom prst="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38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Literature review</a:t>
          </a:r>
          <a:endParaRPr lang="en-US" sz="3600" kern="1200" dirty="0"/>
        </a:p>
      </dsp:txBody>
      <dsp:txXfrm>
        <a:off x="822086" y="1116750"/>
        <a:ext cx="6736356" cy="558598"/>
      </dsp:txXfrm>
    </dsp:sp>
    <dsp:sp modelId="{3BD7F749-3F52-4845-8D1D-932C6BF9753F}">
      <dsp:nvSpPr>
        <dsp:cNvPr id="0" name=""/>
        <dsp:cNvSpPr/>
      </dsp:nvSpPr>
      <dsp:spPr>
        <a:xfrm>
          <a:off x="472962" y="1046925"/>
          <a:ext cx="698248" cy="698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8D3137-5E42-42BA-B0A3-E1A7DF386AFA}">
      <dsp:nvSpPr>
        <dsp:cNvPr id="0" name=""/>
        <dsp:cNvSpPr/>
      </dsp:nvSpPr>
      <dsp:spPr>
        <a:xfrm>
          <a:off x="944938" y="1954380"/>
          <a:ext cx="6613504" cy="558598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38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Methodology</a:t>
          </a:r>
          <a:endParaRPr lang="en-US" sz="3600" kern="1200" dirty="0"/>
        </a:p>
      </dsp:txBody>
      <dsp:txXfrm>
        <a:off x="944938" y="1954380"/>
        <a:ext cx="6613504" cy="558598"/>
      </dsp:txXfrm>
    </dsp:sp>
    <dsp:sp modelId="{1AC7D70A-AA31-4AD5-905F-3EEF06EB06AC}">
      <dsp:nvSpPr>
        <dsp:cNvPr id="0" name=""/>
        <dsp:cNvSpPr/>
      </dsp:nvSpPr>
      <dsp:spPr>
        <a:xfrm>
          <a:off x="595814" y="1884555"/>
          <a:ext cx="698248" cy="698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FDC953-E0BB-47DB-BEAA-3B5ECDA6E2F7}">
      <dsp:nvSpPr>
        <dsp:cNvPr id="0" name=""/>
        <dsp:cNvSpPr/>
      </dsp:nvSpPr>
      <dsp:spPr>
        <a:xfrm>
          <a:off x="822086" y="2792010"/>
          <a:ext cx="6736356" cy="558598"/>
        </a:xfrm>
        <a:prstGeom prst="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38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Findings</a:t>
          </a:r>
          <a:endParaRPr lang="en-US" sz="3600" kern="1200" dirty="0"/>
        </a:p>
      </dsp:txBody>
      <dsp:txXfrm>
        <a:off x="822086" y="2792010"/>
        <a:ext cx="6736356" cy="558598"/>
      </dsp:txXfrm>
    </dsp:sp>
    <dsp:sp modelId="{3FFFF147-20C9-45E7-97D2-890C2477FDFC}">
      <dsp:nvSpPr>
        <dsp:cNvPr id="0" name=""/>
        <dsp:cNvSpPr/>
      </dsp:nvSpPr>
      <dsp:spPr>
        <a:xfrm>
          <a:off x="472962" y="2722185"/>
          <a:ext cx="698248" cy="698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D47A9E-DC13-4F65-99C2-8F7C0BE0E94F}">
      <dsp:nvSpPr>
        <dsp:cNvPr id="0" name=""/>
        <dsp:cNvSpPr/>
      </dsp:nvSpPr>
      <dsp:spPr>
        <a:xfrm>
          <a:off x="421811" y="3629639"/>
          <a:ext cx="7136631" cy="558598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338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Implications and Further Research</a:t>
          </a:r>
          <a:endParaRPr lang="en-US" sz="3600" kern="1200" dirty="0"/>
        </a:p>
      </dsp:txBody>
      <dsp:txXfrm>
        <a:off x="421811" y="3629639"/>
        <a:ext cx="7136631" cy="558598"/>
      </dsp:txXfrm>
    </dsp:sp>
    <dsp:sp modelId="{E01E8EE6-D932-4110-B0DA-068252231897}">
      <dsp:nvSpPr>
        <dsp:cNvPr id="0" name=""/>
        <dsp:cNvSpPr/>
      </dsp:nvSpPr>
      <dsp:spPr>
        <a:xfrm>
          <a:off x="69886" y="3570323"/>
          <a:ext cx="698248" cy="6982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0665C-7996-40D7-B445-85D1699A6CC3}">
      <dsp:nvSpPr>
        <dsp:cNvPr id="0" name=""/>
        <dsp:cNvSpPr/>
      </dsp:nvSpPr>
      <dsp:spPr>
        <a:xfrm>
          <a:off x="1221883" y="573471"/>
          <a:ext cx="1983428" cy="9917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Behaviors</a:t>
          </a:r>
          <a:endParaRPr lang="en-US" sz="3700" kern="1200" dirty="0"/>
        </a:p>
      </dsp:txBody>
      <dsp:txXfrm>
        <a:off x="1250929" y="602517"/>
        <a:ext cx="1925336" cy="933622"/>
      </dsp:txXfrm>
    </dsp:sp>
    <dsp:sp modelId="{EC4B90FA-98AA-472E-8EFD-049C2893A8EC}">
      <dsp:nvSpPr>
        <dsp:cNvPr id="0" name=""/>
        <dsp:cNvSpPr/>
      </dsp:nvSpPr>
      <dsp:spPr>
        <a:xfrm rot="19457599">
          <a:off x="3113477" y="764015"/>
          <a:ext cx="97703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977039" y="201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77571" y="759784"/>
        <a:ext cx="48851" cy="48851"/>
      </dsp:txXfrm>
    </dsp:sp>
    <dsp:sp modelId="{093EA563-6354-4E33-82E9-24FC176C0F86}">
      <dsp:nvSpPr>
        <dsp:cNvPr id="0" name=""/>
        <dsp:cNvSpPr/>
      </dsp:nvSpPr>
      <dsp:spPr>
        <a:xfrm>
          <a:off x="3998683" y="3235"/>
          <a:ext cx="3313832" cy="9917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Avoidance</a:t>
          </a:r>
          <a:endParaRPr lang="en-US" sz="2800" kern="1200" dirty="0"/>
        </a:p>
      </dsp:txBody>
      <dsp:txXfrm>
        <a:off x="4027729" y="32281"/>
        <a:ext cx="3255740" cy="933622"/>
      </dsp:txXfrm>
    </dsp:sp>
    <dsp:sp modelId="{D5E62197-05AB-45AB-9151-01A28089E1A1}">
      <dsp:nvSpPr>
        <dsp:cNvPr id="0" name=""/>
        <dsp:cNvSpPr/>
      </dsp:nvSpPr>
      <dsp:spPr>
        <a:xfrm rot="2142401">
          <a:off x="3113477" y="1334251"/>
          <a:ext cx="97703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977039" y="201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77571" y="1330020"/>
        <a:ext cx="48851" cy="48851"/>
      </dsp:txXfrm>
    </dsp:sp>
    <dsp:sp modelId="{8FE401D5-7D0B-4761-A37B-D99DD8CA3795}">
      <dsp:nvSpPr>
        <dsp:cNvPr id="0" name=""/>
        <dsp:cNvSpPr/>
      </dsp:nvSpPr>
      <dsp:spPr>
        <a:xfrm>
          <a:off x="3998683" y="1143707"/>
          <a:ext cx="3313832" cy="9917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Low self-confidence</a:t>
          </a:r>
          <a:endParaRPr lang="en-US" sz="2800" kern="1200" dirty="0"/>
        </a:p>
      </dsp:txBody>
      <dsp:txXfrm>
        <a:off x="4027729" y="1172753"/>
        <a:ext cx="3255740" cy="933622"/>
      </dsp:txXfrm>
    </dsp:sp>
    <dsp:sp modelId="{126370C8-990E-4731-B44B-526C99B9D29B}">
      <dsp:nvSpPr>
        <dsp:cNvPr id="0" name=""/>
        <dsp:cNvSpPr/>
      </dsp:nvSpPr>
      <dsp:spPr>
        <a:xfrm>
          <a:off x="1221883" y="2854414"/>
          <a:ext cx="1983428" cy="9917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Attitudes</a:t>
          </a:r>
          <a:endParaRPr lang="en-US" sz="3700" kern="1200" dirty="0"/>
        </a:p>
      </dsp:txBody>
      <dsp:txXfrm>
        <a:off x="1250929" y="2883460"/>
        <a:ext cx="1925336" cy="933622"/>
      </dsp:txXfrm>
    </dsp:sp>
    <dsp:sp modelId="{F28DA81F-15A9-42F4-A114-2CEC4D9FC042}">
      <dsp:nvSpPr>
        <dsp:cNvPr id="0" name=""/>
        <dsp:cNvSpPr/>
      </dsp:nvSpPr>
      <dsp:spPr>
        <a:xfrm rot="19457599">
          <a:off x="3113477" y="3044958"/>
          <a:ext cx="97703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977039" y="201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77571" y="3040727"/>
        <a:ext cx="48851" cy="48851"/>
      </dsp:txXfrm>
    </dsp:sp>
    <dsp:sp modelId="{6ED51B7E-2F5F-490C-8644-686B1CDA30F0}">
      <dsp:nvSpPr>
        <dsp:cNvPr id="0" name=""/>
        <dsp:cNvSpPr/>
      </dsp:nvSpPr>
      <dsp:spPr>
        <a:xfrm>
          <a:off x="3998683" y="2284178"/>
          <a:ext cx="3313832" cy="9917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Unpleasantness</a:t>
          </a:r>
          <a:endParaRPr lang="en-US" sz="2800" kern="1200" dirty="0"/>
        </a:p>
      </dsp:txBody>
      <dsp:txXfrm>
        <a:off x="4027729" y="2313224"/>
        <a:ext cx="3255740" cy="933622"/>
      </dsp:txXfrm>
    </dsp:sp>
    <dsp:sp modelId="{7415F061-7FE6-41C6-82E7-5851DF4D0BDA}">
      <dsp:nvSpPr>
        <dsp:cNvPr id="0" name=""/>
        <dsp:cNvSpPr/>
      </dsp:nvSpPr>
      <dsp:spPr>
        <a:xfrm rot="2142401">
          <a:off x="3113477" y="3615194"/>
          <a:ext cx="97703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977039" y="201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77571" y="3610963"/>
        <a:ext cx="48851" cy="48851"/>
      </dsp:txXfrm>
    </dsp:sp>
    <dsp:sp modelId="{D4E99EAB-60A9-4071-92FE-92076F808C01}">
      <dsp:nvSpPr>
        <dsp:cNvPr id="0" name=""/>
        <dsp:cNvSpPr/>
      </dsp:nvSpPr>
      <dsp:spPr>
        <a:xfrm>
          <a:off x="3998683" y="3424649"/>
          <a:ext cx="3313832" cy="9917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Fear of evaluation </a:t>
          </a:r>
          <a:endParaRPr lang="en-US" sz="2800" kern="1200" dirty="0"/>
        </a:p>
      </dsp:txBody>
      <dsp:txXfrm>
        <a:off x="4027729" y="3453695"/>
        <a:ext cx="3255740" cy="9336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96E89-327D-4BDA-8982-D2D73C1A5787}">
      <dsp:nvSpPr>
        <dsp:cNvPr id="0" name=""/>
        <dsp:cNvSpPr/>
      </dsp:nvSpPr>
      <dsp:spPr>
        <a:xfrm>
          <a:off x="228597" y="2514601"/>
          <a:ext cx="1419102" cy="1006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Factors</a:t>
          </a:r>
          <a:endParaRPr lang="en-US" sz="3200" kern="1200" dirty="0"/>
        </a:p>
      </dsp:txBody>
      <dsp:txXfrm>
        <a:off x="258079" y="2544083"/>
        <a:ext cx="1360138" cy="947641"/>
      </dsp:txXfrm>
    </dsp:sp>
    <dsp:sp modelId="{C8AB3839-BC52-4EF9-9603-0A95670D6531}">
      <dsp:nvSpPr>
        <dsp:cNvPr id="0" name=""/>
        <dsp:cNvSpPr/>
      </dsp:nvSpPr>
      <dsp:spPr>
        <a:xfrm rot="18755170">
          <a:off x="1512101" y="2695799"/>
          <a:ext cx="83883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38839" y="133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10549" y="2688131"/>
        <a:ext cx="41941" cy="41941"/>
      </dsp:txXfrm>
    </dsp:sp>
    <dsp:sp modelId="{A24EFEE0-A758-40E5-A37D-B81F662CD91E}">
      <dsp:nvSpPr>
        <dsp:cNvPr id="0" name=""/>
        <dsp:cNvSpPr/>
      </dsp:nvSpPr>
      <dsp:spPr>
        <a:xfrm>
          <a:off x="2215341" y="1835912"/>
          <a:ext cx="1796499" cy="11287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Learning experience</a:t>
          </a:r>
          <a:endParaRPr lang="en-US" sz="2400" b="1" kern="1200" dirty="0"/>
        </a:p>
      </dsp:txBody>
      <dsp:txXfrm>
        <a:off x="2248402" y="1868973"/>
        <a:ext cx="1730377" cy="1062653"/>
      </dsp:txXfrm>
    </dsp:sp>
    <dsp:sp modelId="{C5CC02EC-60A9-411B-8501-A54EC92A8765}">
      <dsp:nvSpPr>
        <dsp:cNvPr id="0" name=""/>
        <dsp:cNvSpPr/>
      </dsp:nvSpPr>
      <dsp:spPr>
        <a:xfrm rot="17132988">
          <a:off x="3236928" y="1367017"/>
          <a:ext cx="211746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117464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4242724" y="1327383"/>
        <a:ext cx="105873" cy="105873"/>
      </dsp:txXfrm>
    </dsp:sp>
    <dsp:sp modelId="{0E2C3F77-D086-46DD-A985-9A3AD4387584}">
      <dsp:nvSpPr>
        <dsp:cNvPr id="0" name=""/>
        <dsp:cNvSpPr/>
      </dsp:nvSpPr>
      <dsp:spPr>
        <a:xfrm>
          <a:off x="4579481" y="5563"/>
          <a:ext cx="4259721" cy="7095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Not learning writing previously</a:t>
          </a:r>
          <a:endParaRPr lang="en-US" sz="2400" b="1" kern="1200" dirty="0"/>
        </a:p>
      </dsp:txBody>
      <dsp:txXfrm>
        <a:off x="4600263" y="26345"/>
        <a:ext cx="4218157" cy="667987"/>
      </dsp:txXfrm>
    </dsp:sp>
    <dsp:sp modelId="{ACCF1EA1-F111-4AF1-8DBE-A3E69D45FE15}">
      <dsp:nvSpPr>
        <dsp:cNvPr id="0" name=""/>
        <dsp:cNvSpPr/>
      </dsp:nvSpPr>
      <dsp:spPr>
        <a:xfrm rot="17692822">
          <a:off x="3621062" y="1775009"/>
          <a:ext cx="134919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49197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261931" y="1754581"/>
        <a:ext cx="67459" cy="67459"/>
      </dsp:txXfrm>
    </dsp:sp>
    <dsp:sp modelId="{98DE6D23-5117-4CBA-9962-99AF8968A3A5}">
      <dsp:nvSpPr>
        <dsp:cNvPr id="0" name=""/>
        <dsp:cNvSpPr/>
      </dsp:nvSpPr>
      <dsp:spPr>
        <a:xfrm>
          <a:off x="4579481" y="821548"/>
          <a:ext cx="4259721" cy="7095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Negative results in L1 learning</a:t>
          </a:r>
          <a:endParaRPr lang="en-US" sz="2400" b="1" kern="1200" dirty="0"/>
        </a:p>
      </dsp:txBody>
      <dsp:txXfrm>
        <a:off x="4600263" y="842330"/>
        <a:ext cx="4218157" cy="667987"/>
      </dsp:txXfrm>
    </dsp:sp>
    <dsp:sp modelId="{EFA50E9C-48BB-435E-9492-4E91769DBC34}">
      <dsp:nvSpPr>
        <dsp:cNvPr id="0" name=""/>
        <dsp:cNvSpPr/>
      </dsp:nvSpPr>
      <dsp:spPr>
        <a:xfrm rot="19457599">
          <a:off x="3946134" y="2183001"/>
          <a:ext cx="69905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99052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78184" y="2178827"/>
        <a:ext cx="34952" cy="34952"/>
      </dsp:txXfrm>
    </dsp:sp>
    <dsp:sp modelId="{C63A6FB7-4A43-493B-B2B9-22991BE37E68}">
      <dsp:nvSpPr>
        <dsp:cNvPr id="0" name=""/>
        <dsp:cNvSpPr/>
      </dsp:nvSpPr>
      <dsp:spPr>
        <a:xfrm>
          <a:off x="4579481" y="1637532"/>
          <a:ext cx="4259721" cy="7095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Low grades in previous essay exams</a:t>
          </a:r>
          <a:endParaRPr lang="en-US" sz="2400" b="1" kern="1200" dirty="0"/>
        </a:p>
      </dsp:txBody>
      <dsp:txXfrm>
        <a:off x="4600263" y="1658314"/>
        <a:ext cx="4218157" cy="667987"/>
      </dsp:txXfrm>
    </dsp:sp>
    <dsp:sp modelId="{35A074B5-4A43-4ABB-AFE0-A17D2C4604A1}">
      <dsp:nvSpPr>
        <dsp:cNvPr id="0" name=""/>
        <dsp:cNvSpPr/>
      </dsp:nvSpPr>
      <dsp:spPr>
        <a:xfrm rot="2142401">
          <a:off x="3946134" y="2590993"/>
          <a:ext cx="69905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99052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278184" y="2586819"/>
        <a:ext cx="34952" cy="34952"/>
      </dsp:txXfrm>
    </dsp:sp>
    <dsp:sp modelId="{03DEF709-EF17-45A0-ACA3-26693D0BD553}">
      <dsp:nvSpPr>
        <dsp:cNvPr id="0" name=""/>
        <dsp:cNvSpPr/>
      </dsp:nvSpPr>
      <dsp:spPr>
        <a:xfrm>
          <a:off x="4579481" y="2453516"/>
          <a:ext cx="4259721" cy="7095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Lack of teacher’s feedback</a:t>
          </a:r>
          <a:endParaRPr lang="en-US" sz="2400" b="1" kern="1200" dirty="0"/>
        </a:p>
      </dsp:txBody>
      <dsp:txXfrm>
        <a:off x="4600263" y="2474298"/>
        <a:ext cx="4218157" cy="667987"/>
      </dsp:txXfrm>
    </dsp:sp>
    <dsp:sp modelId="{3F6FA670-3857-4843-B337-D59AC1C70678}">
      <dsp:nvSpPr>
        <dsp:cNvPr id="0" name=""/>
        <dsp:cNvSpPr/>
      </dsp:nvSpPr>
      <dsp:spPr>
        <a:xfrm rot="3907178">
          <a:off x="3621062" y="2998985"/>
          <a:ext cx="134919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49197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261931" y="2978558"/>
        <a:ext cx="67459" cy="67459"/>
      </dsp:txXfrm>
    </dsp:sp>
    <dsp:sp modelId="{8795AC22-52C1-43FB-96D3-F963D90FB949}">
      <dsp:nvSpPr>
        <dsp:cNvPr id="0" name=""/>
        <dsp:cNvSpPr/>
      </dsp:nvSpPr>
      <dsp:spPr>
        <a:xfrm>
          <a:off x="4579481" y="3269500"/>
          <a:ext cx="4259721" cy="7095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Teacher’s ineffective feedback</a:t>
          </a:r>
          <a:endParaRPr lang="en-US" sz="2400" b="1" kern="1200" dirty="0"/>
        </a:p>
      </dsp:txBody>
      <dsp:txXfrm>
        <a:off x="4600263" y="3290282"/>
        <a:ext cx="4218157" cy="667987"/>
      </dsp:txXfrm>
    </dsp:sp>
    <dsp:sp modelId="{25FD41BA-902E-4F55-8EB3-6B41FE86ACA5}">
      <dsp:nvSpPr>
        <dsp:cNvPr id="0" name=""/>
        <dsp:cNvSpPr/>
      </dsp:nvSpPr>
      <dsp:spPr>
        <a:xfrm rot="4467012">
          <a:off x="3236928" y="3406977"/>
          <a:ext cx="211746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117464" y="13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4242724" y="3367343"/>
        <a:ext cx="105873" cy="105873"/>
      </dsp:txXfrm>
    </dsp:sp>
    <dsp:sp modelId="{22AE76F7-B7F0-4498-8E5B-4FF1646C3E99}">
      <dsp:nvSpPr>
        <dsp:cNvPr id="0" name=""/>
        <dsp:cNvSpPr/>
      </dsp:nvSpPr>
      <dsp:spPr>
        <a:xfrm>
          <a:off x="4579481" y="4085484"/>
          <a:ext cx="4259721" cy="7095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Teacher’s criticism</a:t>
          </a:r>
          <a:endParaRPr lang="en-US" sz="2400" b="1" kern="1200" dirty="0"/>
        </a:p>
      </dsp:txBody>
      <dsp:txXfrm>
        <a:off x="4600263" y="4106266"/>
        <a:ext cx="4218157" cy="667987"/>
      </dsp:txXfrm>
    </dsp:sp>
    <dsp:sp modelId="{487B373A-C1EB-43C9-84C8-6FFC745FF6D5}">
      <dsp:nvSpPr>
        <dsp:cNvPr id="0" name=""/>
        <dsp:cNvSpPr/>
      </dsp:nvSpPr>
      <dsp:spPr>
        <a:xfrm rot="2844830">
          <a:off x="1512101" y="3313403"/>
          <a:ext cx="83883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38839" y="133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10549" y="3305735"/>
        <a:ext cx="41941" cy="41941"/>
      </dsp:txXfrm>
    </dsp:sp>
    <dsp:sp modelId="{EB13DAD0-FBA0-4D0B-89FB-0DB919FC414B}">
      <dsp:nvSpPr>
        <dsp:cNvPr id="0" name=""/>
        <dsp:cNvSpPr/>
      </dsp:nvSpPr>
      <dsp:spPr>
        <a:xfrm>
          <a:off x="2215341" y="3071120"/>
          <a:ext cx="1796499" cy="11287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Lack of linguistic knowledge</a:t>
          </a:r>
          <a:endParaRPr lang="en-US" sz="2400" b="1" kern="1200" dirty="0"/>
        </a:p>
      </dsp:txBody>
      <dsp:txXfrm>
        <a:off x="2248402" y="3104181"/>
        <a:ext cx="1730377" cy="10626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615C9-4C00-4403-8DD6-B325E186DB31}">
      <dsp:nvSpPr>
        <dsp:cNvPr id="0" name=""/>
        <dsp:cNvSpPr/>
      </dsp:nvSpPr>
      <dsp:spPr>
        <a:xfrm>
          <a:off x="201506" y="2314217"/>
          <a:ext cx="1242904" cy="982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Question-</a:t>
          </a:r>
          <a:r>
            <a:rPr lang="en-US" sz="2000" kern="1200" dirty="0" err="1" smtClean="0"/>
            <a:t>naire</a:t>
          </a:r>
          <a:endParaRPr lang="en-US" sz="2000" kern="1200" dirty="0"/>
        </a:p>
      </dsp:txBody>
      <dsp:txXfrm>
        <a:off x="230296" y="2343007"/>
        <a:ext cx="1185324" cy="925378"/>
      </dsp:txXfrm>
    </dsp:sp>
    <dsp:sp modelId="{2BC56AF1-79FF-44EF-85A0-0518C4E75BEF}">
      <dsp:nvSpPr>
        <dsp:cNvPr id="0" name=""/>
        <dsp:cNvSpPr/>
      </dsp:nvSpPr>
      <dsp:spPr>
        <a:xfrm rot="16412284">
          <a:off x="364061" y="1650757"/>
          <a:ext cx="2302808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2302808" y="57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457895" y="1598916"/>
        <a:ext cx="115140" cy="115140"/>
      </dsp:txXfrm>
    </dsp:sp>
    <dsp:sp modelId="{F2AAB3BA-218D-4924-A2B2-A0081910359E}">
      <dsp:nvSpPr>
        <dsp:cNvPr id="0" name=""/>
        <dsp:cNvSpPr/>
      </dsp:nvSpPr>
      <dsp:spPr>
        <a:xfrm>
          <a:off x="1586521" y="0"/>
          <a:ext cx="1771305" cy="1014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Personal information</a:t>
          </a:r>
          <a:endParaRPr lang="en-US" sz="2400" kern="1200" dirty="0"/>
        </a:p>
      </dsp:txBody>
      <dsp:txXfrm>
        <a:off x="1616236" y="29715"/>
        <a:ext cx="1711875" cy="955124"/>
      </dsp:txXfrm>
    </dsp:sp>
    <dsp:sp modelId="{F8A941D8-3E31-435F-9F62-0F1DB905102B}">
      <dsp:nvSpPr>
        <dsp:cNvPr id="0" name=""/>
        <dsp:cNvSpPr/>
      </dsp:nvSpPr>
      <dsp:spPr>
        <a:xfrm rot="19977360">
          <a:off x="3337913" y="418743"/>
          <a:ext cx="364236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364236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510925" y="415366"/>
        <a:ext cx="18211" cy="18211"/>
      </dsp:txXfrm>
    </dsp:sp>
    <dsp:sp modelId="{F96DD1CD-9D36-438D-8D0A-502EEA7253B1}">
      <dsp:nvSpPr>
        <dsp:cNvPr id="0" name=""/>
        <dsp:cNvSpPr/>
      </dsp:nvSpPr>
      <dsp:spPr>
        <a:xfrm>
          <a:off x="3682236" y="0"/>
          <a:ext cx="2130506" cy="683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Gender</a:t>
          </a:r>
          <a:endParaRPr lang="en-US" sz="1800" kern="1200" dirty="0"/>
        </a:p>
      </dsp:txBody>
      <dsp:txXfrm>
        <a:off x="3702250" y="20014"/>
        <a:ext cx="2090478" cy="643308"/>
      </dsp:txXfrm>
    </dsp:sp>
    <dsp:sp modelId="{83D1CFAD-C52B-486A-A9F5-1330DB672AA4}">
      <dsp:nvSpPr>
        <dsp:cNvPr id="0" name=""/>
        <dsp:cNvSpPr/>
      </dsp:nvSpPr>
      <dsp:spPr>
        <a:xfrm rot="3253014">
          <a:off x="3242624" y="726590"/>
          <a:ext cx="554814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554814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506161" y="718449"/>
        <a:ext cx="27740" cy="27740"/>
      </dsp:txXfrm>
    </dsp:sp>
    <dsp:sp modelId="{A36A4CB1-DD8F-4895-8361-FA48F893AE62}">
      <dsp:nvSpPr>
        <dsp:cNvPr id="0" name=""/>
        <dsp:cNvSpPr/>
      </dsp:nvSpPr>
      <dsp:spPr>
        <a:xfrm>
          <a:off x="3682236" y="615694"/>
          <a:ext cx="2130506" cy="683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Year of birth</a:t>
          </a:r>
          <a:endParaRPr lang="en-US" sz="1800" kern="1200" dirty="0"/>
        </a:p>
      </dsp:txBody>
      <dsp:txXfrm>
        <a:off x="3702250" y="635708"/>
        <a:ext cx="2090478" cy="643308"/>
      </dsp:txXfrm>
    </dsp:sp>
    <dsp:sp modelId="{6FD0B949-B4F8-4DE5-AFE7-3DE246AEE759}">
      <dsp:nvSpPr>
        <dsp:cNvPr id="0" name=""/>
        <dsp:cNvSpPr/>
      </dsp:nvSpPr>
      <dsp:spPr>
        <a:xfrm rot="16654800">
          <a:off x="976803" y="2266012"/>
          <a:ext cx="1077325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1077325" y="57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488532" y="2244808"/>
        <a:ext cx="53866" cy="53866"/>
      </dsp:txXfrm>
    </dsp:sp>
    <dsp:sp modelId="{0C42C48F-D1DD-4DB5-8CC2-9EC651B5391D}">
      <dsp:nvSpPr>
        <dsp:cNvPr id="0" name=""/>
        <dsp:cNvSpPr/>
      </dsp:nvSpPr>
      <dsp:spPr>
        <a:xfrm>
          <a:off x="1586521" y="1230508"/>
          <a:ext cx="1771305" cy="1014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WA Scales</a:t>
          </a:r>
          <a:endParaRPr lang="en-US" sz="2400" kern="1200" dirty="0"/>
        </a:p>
      </dsp:txBody>
      <dsp:txXfrm>
        <a:off x="1616236" y="1260223"/>
        <a:ext cx="1711875" cy="955124"/>
      </dsp:txXfrm>
    </dsp:sp>
    <dsp:sp modelId="{28AD8357-CCA0-470A-9AF7-B9678D34A20B}">
      <dsp:nvSpPr>
        <dsp:cNvPr id="0" name=""/>
        <dsp:cNvSpPr/>
      </dsp:nvSpPr>
      <dsp:spPr>
        <a:xfrm rot="21358776">
          <a:off x="3357426" y="1720656"/>
          <a:ext cx="325210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325210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511901" y="1718255"/>
        <a:ext cx="16260" cy="16260"/>
      </dsp:txXfrm>
    </dsp:sp>
    <dsp:sp modelId="{F80253F3-23DB-4F21-BCB7-2D9C0F6A79B4}">
      <dsp:nvSpPr>
        <dsp:cNvPr id="0" name=""/>
        <dsp:cNvSpPr/>
      </dsp:nvSpPr>
      <dsp:spPr>
        <a:xfrm>
          <a:off x="3682236" y="1373316"/>
          <a:ext cx="2130506" cy="683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Behaviors</a:t>
          </a:r>
          <a:endParaRPr lang="en-US" sz="1800" kern="1200" dirty="0"/>
        </a:p>
      </dsp:txBody>
      <dsp:txXfrm>
        <a:off x="3702250" y="1393330"/>
        <a:ext cx="2090478" cy="643308"/>
      </dsp:txXfrm>
    </dsp:sp>
    <dsp:sp modelId="{2D4AE765-0C92-4007-AD75-CFFEC5D07141}">
      <dsp:nvSpPr>
        <dsp:cNvPr id="0" name=""/>
        <dsp:cNvSpPr/>
      </dsp:nvSpPr>
      <dsp:spPr>
        <a:xfrm rot="19111300">
          <a:off x="5765448" y="1584352"/>
          <a:ext cx="377159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377159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44599" y="1580652"/>
        <a:ext cx="18857" cy="18857"/>
      </dsp:txXfrm>
    </dsp:sp>
    <dsp:sp modelId="{84412028-C0A9-4659-83B1-B84548C65451}">
      <dsp:nvSpPr>
        <dsp:cNvPr id="0" name=""/>
        <dsp:cNvSpPr/>
      </dsp:nvSpPr>
      <dsp:spPr>
        <a:xfrm>
          <a:off x="6095313" y="1295400"/>
          <a:ext cx="2836820" cy="33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Avoidance</a:t>
          </a:r>
          <a:endParaRPr lang="en-US" sz="1600" kern="1200" dirty="0"/>
        </a:p>
      </dsp:txBody>
      <dsp:txXfrm>
        <a:off x="6105258" y="1305345"/>
        <a:ext cx="2816930" cy="319664"/>
      </dsp:txXfrm>
    </dsp:sp>
    <dsp:sp modelId="{7B4336B1-F5AD-4B0F-A923-0192F4888FB0}">
      <dsp:nvSpPr>
        <dsp:cNvPr id="0" name=""/>
        <dsp:cNvSpPr/>
      </dsp:nvSpPr>
      <dsp:spPr>
        <a:xfrm rot="1588015">
          <a:off x="5796201" y="1779595"/>
          <a:ext cx="315653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315653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46136" y="1777433"/>
        <a:ext cx="15782" cy="15782"/>
      </dsp:txXfrm>
    </dsp:sp>
    <dsp:sp modelId="{7C313B59-70AE-4490-9296-C6AD502981D1}">
      <dsp:nvSpPr>
        <dsp:cNvPr id="0" name=""/>
        <dsp:cNvSpPr/>
      </dsp:nvSpPr>
      <dsp:spPr>
        <a:xfrm>
          <a:off x="6095313" y="1685888"/>
          <a:ext cx="2836820" cy="33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Low self-confidence</a:t>
          </a:r>
          <a:endParaRPr lang="en-US" sz="1600" kern="1200" dirty="0"/>
        </a:p>
      </dsp:txBody>
      <dsp:txXfrm>
        <a:off x="6105258" y="1695833"/>
        <a:ext cx="2816930" cy="319664"/>
      </dsp:txXfrm>
    </dsp:sp>
    <dsp:sp modelId="{72E7849E-4F47-4E92-83B3-2BDF5FDDE92C}">
      <dsp:nvSpPr>
        <dsp:cNvPr id="0" name=""/>
        <dsp:cNvSpPr/>
      </dsp:nvSpPr>
      <dsp:spPr>
        <a:xfrm rot="4010083">
          <a:off x="3107699" y="2111143"/>
          <a:ext cx="824663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824663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499414" y="2096256"/>
        <a:ext cx="41233" cy="41233"/>
      </dsp:txXfrm>
    </dsp:sp>
    <dsp:sp modelId="{C8B3439F-EB67-4BCC-A95D-A70DEEE6B534}">
      <dsp:nvSpPr>
        <dsp:cNvPr id="0" name=""/>
        <dsp:cNvSpPr/>
      </dsp:nvSpPr>
      <dsp:spPr>
        <a:xfrm>
          <a:off x="3682236" y="2154291"/>
          <a:ext cx="2130506" cy="683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Attitudes</a:t>
          </a:r>
          <a:endParaRPr lang="en-US" sz="1800" kern="1200" dirty="0"/>
        </a:p>
      </dsp:txBody>
      <dsp:txXfrm>
        <a:off x="3702250" y="2174305"/>
        <a:ext cx="2090478" cy="643308"/>
      </dsp:txXfrm>
    </dsp:sp>
    <dsp:sp modelId="{9D1D6B95-F7C1-4B4E-9BFF-2AE093F9AAB5}">
      <dsp:nvSpPr>
        <dsp:cNvPr id="0" name=""/>
        <dsp:cNvSpPr/>
      </dsp:nvSpPr>
      <dsp:spPr>
        <a:xfrm rot="19543451">
          <a:off x="5783050" y="2393939"/>
          <a:ext cx="341955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341955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45479" y="2391120"/>
        <a:ext cx="17097" cy="17097"/>
      </dsp:txXfrm>
    </dsp:sp>
    <dsp:sp modelId="{6ECB4C56-E3BC-4D2A-8FA1-B5EF5246C725}">
      <dsp:nvSpPr>
        <dsp:cNvPr id="0" name=""/>
        <dsp:cNvSpPr/>
      </dsp:nvSpPr>
      <dsp:spPr>
        <a:xfrm>
          <a:off x="6095313" y="2133600"/>
          <a:ext cx="2836820" cy="33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Unpleasantness</a:t>
          </a:r>
          <a:endParaRPr lang="en-US" sz="1600" kern="1200" dirty="0"/>
        </a:p>
      </dsp:txBody>
      <dsp:txXfrm>
        <a:off x="6105258" y="2143545"/>
        <a:ext cx="2816930" cy="319664"/>
      </dsp:txXfrm>
    </dsp:sp>
    <dsp:sp modelId="{46A1094C-FAD6-47D1-B058-6C0EA03D9956}">
      <dsp:nvSpPr>
        <dsp:cNvPr id="0" name=""/>
        <dsp:cNvSpPr/>
      </dsp:nvSpPr>
      <dsp:spPr>
        <a:xfrm rot="2100392">
          <a:off x="5781537" y="2589183"/>
          <a:ext cx="344982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344982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45403" y="2586288"/>
        <a:ext cx="17249" cy="17249"/>
      </dsp:txXfrm>
    </dsp:sp>
    <dsp:sp modelId="{DC7B06D7-439C-45A6-9826-60924DD13C73}">
      <dsp:nvSpPr>
        <dsp:cNvPr id="0" name=""/>
        <dsp:cNvSpPr/>
      </dsp:nvSpPr>
      <dsp:spPr>
        <a:xfrm>
          <a:off x="6095313" y="2524088"/>
          <a:ext cx="2836820" cy="33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Fear of evaluation</a:t>
          </a:r>
          <a:endParaRPr lang="en-US" sz="1600" kern="1200" dirty="0"/>
        </a:p>
      </dsp:txBody>
      <dsp:txXfrm>
        <a:off x="6105258" y="2534033"/>
        <a:ext cx="2816930" cy="319664"/>
      </dsp:txXfrm>
    </dsp:sp>
    <dsp:sp modelId="{ED3C4C4B-8040-421D-AC4F-E762029EEB71}">
      <dsp:nvSpPr>
        <dsp:cNvPr id="0" name=""/>
        <dsp:cNvSpPr/>
      </dsp:nvSpPr>
      <dsp:spPr>
        <a:xfrm rot="5011352">
          <a:off x="885614" y="3425798"/>
          <a:ext cx="1259702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1259702" y="57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483973" y="3400034"/>
        <a:ext cx="62985" cy="62985"/>
      </dsp:txXfrm>
    </dsp:sp>
    <dsp:sp modelId="{490A4EA4-43A6-4D13-9896-847100596332}">
      <dsp:nvSpPr>
        <dsp:cNvPr id="0" name=""/>
        <dsp:cNvSpPr/>
      </dsp:nvSpPr>
      <dsp:spPr>
        <a:xfrm>
          <a:off x="1586521" y="3550080"/>
          <a:ext cx="1771305" cy="1014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Factors accounting for WA</a:t>
          </a:r>
          <a:endParaRPr lang="en-US" sz="2400" kern="1200" dirty="0"/>
        </a:p>
      </dsp:txBody>
      <dsp:txXfrm>
        <a:off x="1616236" y="3579795"/>
        <a:ext cx="1711875" cy="955124"/>
      </dsp:txXfrm>
    </dsp:sp>
    <dsp:sp modelId="{4501974C-4DEF-4C1F-A6E8-17E96695E64C}">
      <dsp:nvSpPr>
        <dsp:cNvPr id="0" name=""/>
        <dsp:cNvSpPr/>
      </dsp:nvSpPr>
      <dsp:spPr>
        <a:xfrm rot="5847">
          <a:off x="3357826" y="4051904"/>
          <a:ext cx="324410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324410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511921" y="4049523"/>
        <a:ext cx="16220" cy="16220"/>
      </dsp:txXfrm>
    </dsp:sp>
    <dsp:sp modelId="{57903E0A-0777-47B5-984D-D3C27803A8CA}">
      <dsp:nvSpPr>
        <dsp:cNvPr id="0" name=""/>
        <dsp:cNvSpPr/>
      </dsp:nvSpPr>
      <dsp:spPr>
        <a:xfrm>
          <a:off x="3682236" y="3716241"/>
          <a:ext cx="2130506" cy="683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Learning experience</a:t>
          </a:r>
          <a:endParaRPr lang="en-US" sz="1800" kern="1200" dirty="0"/>
        </a:p>
      </dsp:txBody>
      <dsp:txXfrm>
        <a:off x="3702250" y="3736255"/>
        <a:ext cx="2090478" cy="643308"/>
      </dsp:txXfrm>
    </dsp:sp>
    <dsp:sp modelId="{4E510312-F473-448D-B8C0-D7061926CD28}">
      <dsp:nvSpPr>
        <dsp:cNvPr id="0" name=""/>
        <dsp:cNvSpPr/>
      </dsp:nvSpPr>
      <dsp:spPr>
        <a:xfrm rot="17301042">
          <a:off x="5505265" y="3626238"/>
          <a:ext cx="897525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897525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31590" y="3609529"/>
        <a:ext cx="44876" cy="44876"/>
      </dsp:txXfrm>
    </dsp:sp>
    <dsp:sp modelId="{742619FC-BE72-41C7-A516-A1AACF101B64}">
      <dsp:nvSpPr>
        <dsp:cNvPr id="0" name=""/>
        <dsp:cNvSpPr/>
      </dsp:nvSpPr>
      <dsp:spPr>
        <a:xfrm>
          <a:off x="6095313" y="3036248"/>
          <a:ext cx="2836820" cy="33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Not learning writing previously</a:t>
          </a:r>
          <a:endParaRPr lang="en-US" sz="1600" kern="1200" dirty="0"/>
        </a:p>
      </dsp:txBody>
      <dsp:txXfrm>
        <a:off x="6105258" y="3046193"/>
        <a:ext cx="2816930" cy="319664"/>
      </dsp:txXfrm>
    </dsp:sp>
    <dsp:sp modelId="{31DF9EF5-B5BA-4C6F-ADEE-C2C4BAC99BD1}">
      <dsp:nvSpPr>
        <dsp:cNvPr id="0" name=""/>
        <dsp:cNvSpPr/>
      </dsp:nvSpPr>
      <dsp:spPr>
        <a:xfrm rot="18089058">
          <a:off x="5683504" y="3821481"/>
          <a:ext cx="541047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541047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40501" y="3813685"/>
        <a:ext cx="27052" cy="27052"/>
      </dsp:txXfrm>
    </dsp:sp>
    <dsp:sp modelId="{B456AD1A-39A8-4562-8081-624493F620E6}">
      <dsp:nvSpPr>
        <dsp:cNvPr id="0" name=""/>
        <dsp:cNvSpPr/>
      </dsp:nvSpPr>
      <dsp:spPr>
        <a:xfrm>
          <a:off x="6095313" y="3426735"/>
          <a:ext cx="2836820" cy="33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Negative results in L1 learning</a:t>
          </a:r>
          <a:endParaRPr lang="en-US" sz="1600" kern="1200" dirty="0"/>
        </a:p>
      </dsp:txBody>
      <dsp:txXfrm>
        <a:off x="6105258" y="3436680"/>
        <a:ext cx="2816930" cy="319664"/>
      </dsp:txXfrm>
    </dsp:sp>
    <dsp:sp modelId="{9A27D7FF-E243-4E66-A492-CD5AF3AD9278}">
      <dsp:nvSpPr>
        <dsp:cNvPr id="0" name=""/>
        <dsp:cNvSpPr/>
      </dsp:nvSpPr>
      <dsp:spPr>
        <a:xfrm rot="20754774">
          <a:off x="5808362" y="4016725"/>
          <a:ext cx="291331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291331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46744" y="4015171"/>
        <a:ext cx="14566" cy="14566"/>
      </dsp:txXfrm>
    </dsp:sp>
    <dsp:sp modelId="{BAB82FAB-3283-41D2-B8C4-A61CC62539C5}">
      <dsp:nvSpPr>
        <dsp:cNvPr id="0" name=""/>
        <dsp:cNvSpPr/>
      </dsp:nvSpPr>
      <dsp:spPr>
        <a:xfrm>
          <a:off x="6095313" y="3817223"/>
          <a:ext cx="2836820" cy="33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Low grades in previous essay exams</a:t>
          </a:r>
          <a:endParaRPr lang="en-US" sz="1400" kern="1200" dirty="0"/>
        </a:p>
      </dsp:txBody>
      <dsp:txXfrm>
        <a:off x="6105258" y="3827168"/>
        <a:ext cx="2816930" cy="319664"/>
      </dsp:txXfrm>
    </dsp:sp>
    <dsp:sp modelId="{A5C84B1F-4660-4E5B-BC69-AF44B8A085CD}">
      <dsp:nvSpPr>
        <dsp:cNvPr id="0" name=""/>
        <dsp:cNvSpPr/>
      </dsp:nvSpPr>
      <dsp:spPr>
        <a:xfrm rot="2911018">
          <a:off x="5740734" y="4211969"/>
          <a:ext cx="426586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426586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43363" y="4207034"/>
        <a:ext cx="21329" cy="21329"/>
      </dsp:txXfrm>
    </dsp:sp>
    <dsp:sp modelId="{317FA595-979D-4584-8A6A-866EA1710486}">
      <dsp:nvSpPr>
        <dsp:cNvPr id="0" name=""/>
        <dsp:cNvSpPr/>
      </dsp:nvSpPr>
      <dsp:spPr>
        <a:xfrm>
          <a:off x="6095313" y="4207710"/>
          <a:ext cx="2836820" cy="33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Lack of teacher’s feedback</a:t>
          </a:r>
          <a:endParaRPr lang="en-US" sz="1600" kern="1200" dirty="0"/>
        </a:p>
      </dsp:txBody>
      <dsp:txXfrm>
        <a:off x="6105258" y="4217655"/>
        <a:ext cx="2816930" cy="319664"/>
      </dsp:txXfrm>
    </dsp:sp>
    <dsp:sp modelId="{835C1A0C-E0A8-4F26-901D-CADF89B5F986}">
      <dsp:nvSpPr>
        <dsp:cNvPr id="0" name=""/>
        <dsp:cNvSpPr/>
      </dsp:nvSpPr>
      <dsp:spPr>
        <a:xfrm rot="4097997">
          <a:off x="5571915" y="4407213"/>
          <a:ext cx="764224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764224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34922" y="4393836"/>
        <a:ext cx="38211" cy="38211"/>
      </dsp:txXfrm>
    </dsp:sp>
    <dsp:sp modelId="{3BEFE074-C41A-4D3E-B104-0AFE1F61B120}">
      <dsp:nvSpPr>
        <dsp:cNvPr id="0" name=""/>
        <dsp:cNvSpPr/>
      </dsp:nvSpPr>
      <dsp:spPr>
        <a:xfrm>
          <a:off x="6095313" y="4598198"/>
          <a:ext cx="2836820" cy="33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Teacher’s ineffective feedback</a:t>
          </a:r>
          <a:endParaRPr lang="en-US" sz="1600" kern="1200" dirty="0"/>
        </a:p>
      </dsp:txBody>
      <dsp:txXfrm>
        <a:off x="6105258" y="4608143"/>
        <a:ext cx="2816930" cy="319664"/>
      </dsp:txXfrm>
    </dsp:sp>
    <dsp:sp modelId="{B4FCFC25-84C2-4508-BAE0-EB3AC8A108A3}">
      <dsp:nvSpPr>
        <dsp:cNvPr id="0" name=""/>
        <dsp:cNvSpPr/>
      </dsp:nvSpPr>
      <dsp:spPr>
        <a:xfrm rot="4536011">
          <a:off x="5385903" y="4602456"/>
          <a:ext cx="1136249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1136249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25621" y="4579779"/>
        <a:ext cx="56812" cy="56812"/>
      </dsp:txXfrm>
    </dsp:sp>
    <dsp:sp modelId="{B434E766-53BB-473F-9433-AE9C5B1AD75E}">
      <dsp:nvSpPr>
        <dsp:cNvPr id="0" name=""/>
        <dsp:cNvSpPr/>
      </dsp:nvSpPr>
      <dsp:spPr>
        <a:xfrm>
          <a:off x="6095313" y="4988685"/>
          <a:ext cx="2836820" cy="33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Teacher’s criticism</a:t>
          </a:r>
          <a:endParaRPr lang="en-US" sz="1600" kern="1200" dirty="0"/>
        </a:p>
      </dsp:txBody>
      <dsp:txXfrm>
        <a:off x="6105258" y="4998630"/>
        <a:ext cx="2816930" cy="319664"/>
      </dsp:txXfrm>
    </dsp:sp>
    <dsp:sp modelId="{7A71A87C-8A96-4C0D-9D7A-429951A8F045}">
      <dsp:nvSpPr>
        <dsp:cNvPr id="0" name=""/>
        <dsp:cNvSpPr/>
      </dsp:nvSpPr>
      <dsp:spPr>
        <a:xfrm rot="3970764">
          <a:off x="3118408" y="4419038"/>
          <a:ext cx="803245" cy="11458"/>
        </a:xfrm>
        <a:custGeom>
          <a:avLst/>
          <a:gdLst/>
          <a:ahLst/>
          <a:cxnLst/>
          <a:rect l="0" t="0" r="0" b="0"/>
          <a:pathLst>
            <a:path>
              <a:moveTo>
                <a:pt x="0" y="5729"/>
              </a:moveTo>
              <a:lnTo>
                <a:pt x="803245" y="57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499950" y="4404687"/>
        <a:ext cx="40162" cy="40162"/>
      </dsp:txXfrm>
    </dsp:sp>
    <dsp:sp modelId="{52BBCEC3-9A64-4396-ABCC-A1543790EC3C}">
      <dsp:nvSpPr>
        <dsp:cNvPr id="0" name=""/>
        <dsp:cNvSpPr/>
      </dsp:nvSpPr>
      <dsp:spPr>
        <a:xfrm>
          <a:off x="3682236" y="4450510"/>
          <a:ext cx="2130506" cy="683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Lack of linguistic knowledge</a:t>
          </a:r>
          <a:endParaRPr lang="en-US" sz="1800" kern="1200" dirty="0"/>
        </a:p>
      </dsp:txBody>
      <dsp:txXfrm>
        <a:off x="3702250" y="4470524"/>
        <a:ext cx="2090478" cy="6433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20074-BEAE-4D1E-AEC9-29CF3F0DF3B7}">
      <dsp:nvSpPr>
        <dsp:cNvPr id="0" name=""/>
        <dsp:cNvSpPr/>
      </dsp:nvSpPr>
      <dsp:spPr>
        <a:xfrm rot="5400000">
          <a:off x="268107" y="3214901"/>
          <a:ext cx="799189" cy="132983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F3290-BEBF-4AE5-A350-E039DC34369F}">
      <dsp:nvSpPr>
        <dsp:cNvPr id="0" name=""/>
        <dsp:cNvSpPr/>
      </dsp:nvSpPr>
      <dsp:spPr>
        <a:xfrm>
          <a:off x="134703" y="3612235"/>
          <a:ext cx="1200581" cy="1052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Design</a:t>
          </a:r>
          <a:endParaRPr lang="en-US" sz="1600" b="1" kern="1200" dirty="0"/>
        </a:p>
      </dsp:txBody>
      <dsp:txXfrm>
        <a:off x="134703" y="3612235"/>
        <a:ext cx="1200581" cy="1052379"/>
      </dsp:txXfrm>
    </dsp:sp>
    <dsp:sp modelId="{46E262CB-560B-4713-A296-C52FB2A616D1}">
      <dsp:nvSpPr>
        <dsp:cNvPr id="0" name=""/>
        <dsp:cNvSpPr/>
      </dsp:nvSpPr>
      <dsp:spPr>
        <a:xfrm>
          <a:off x="1108759" y="3116997"/>
          <a:ext cx="226524" cy="226524"/>
        </a:xfrm>
        <a:prstGeom prst="triangle">
          <a:avLst>
            <a:gd name="adj" fmla="val 100000"/>
          </a:avLst>
        </a:prstGeom>
        <a:solidFill>
          <a:schemeClr val="accent5">
            <a:hueOff val="-993388"/>
            <a:satOff val="3981"/>
            <a:lumOff val="863"/>
            <a:alphaOff val="0"/>
          </a:schemeClr>
        </a:solidFill>
        <a:ln w="25400" cap="flat" cmpd="sng" algn="ctr">
          <a:solidFill>
            <a:schemeClr val="accent5">
              <a:hueOff val="-993388"/>
              <a:satOff val="3981"/>
              <a:lumOff val="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32313-0D8E-44B4-B387-404C2EB11626}">
      <dsp:nvSpPr>
        <dsp:cNvPr id="0" name=""/>
        <dsp:cNvSpPr/>
      </dsp:nvSpPr>
      <dsp:spPr>
        <a:xfrm rot="5400000">
          <a:off x="1737853" y="2851211"/>
          <a:ext cx="799189" cy="132983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FF2B9-4E9C-4C29-B913-31FD28055DC1}">
      <dsp:nvSpPr>
        <dsp:cNvPr id="0" name=""/>
        <dsp:cNvSpPr/>
      </dsp:nvSpPr>
      <dsp:spPr>
        <a:xfrm>
          <a:off x="1604449" y="3248545"/>
          <a:ext cx="1200581" cy="1052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Translate</a:t>
          </a:r>
          <a:endParaRPr lang="en-US" sz="1600" b="1" kern="1200" dirty="0"/>
        </a:p>
      </dsp:txBody>
      <dsp:txXfrm>
        <a:off x="1604449" y="3248545"/>
        <a:ext cx="1200581" cy="1052379"/>
      </dsp:txXfrm>
    </dsp:sp>
    <dsp:sp modelId="{2181CE0D-160E-44D4-96AC-28B51FE5A6BC}">
      <dsp:nvSpPr>
        <dsp:cNvPr id="0" name=""/>
        <dsp:cNvSpPr/>
      </dsp:nvSpPr>
      <dsp:spPr>
        <a:xfrm>
          <a:off x="2578505" y="2753307"/>
          <a:ext cx="226524" cy="226524"/>
        </a:xfrm>
        <a:prstGeom prst="triangle">
          <a:avLst>
            <a:gd name="adj" fmla="val 100000"/>
          </a:avLst>
        </a:prstGeom>
        <a:solidFill>
          <a:schemeClr val="accent5">
            <a:hueOff val="-2980163"/>
            <a:satOff val="11943"/>
            <a:lumOff val="2588"/>
            <a:alphaOff val="0"/>
          </a:schemeClr>
        </a:solidFill>
        <a:ln w="25400" cap="flat" cmpd="sng" algn="ctr">
          <a:solidFill>
            <a:schemeClr val="accent5">
              <a:hueOff val="-2980163"/>
              <a:satOff val="11943"/>
              <a:lumOff val="2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D748D-A877-4A9B-85E4-A438B38BCBDE}">
      <dsp:nvSpPr>
        <dsp:cNvPr id="0" name=""/>
        <dsp:cNvSpPr/>
      </dsp:nvSpPr>
      <dsp:spPr>
        <a:xfrm rot="5400000">
          <a:off x="3207599" y="2487521"/>
          <a:ext cx="799189" cy="132983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AD3D6-33A9-4A7F-AE37-8D02FDBED6E5}">
      <dsp:nvSpPr>
        <dsp:cNvPr id="0" name=""/>
        <dsp:cNvSpPr/>
      </dsp:nvSpPr>
      <dsp:spPr>
        <a:xfrm>
          <a:off x="3074195" y="2884855"/>
          <a:ext cx="1200581" cy="1052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Consult</a:t>
          </a:r>
          <a:endParaRPr lang="en-US" sz="1600" b="1" kern="1200" dirty="0"/>
        </a:p>
      </dsp:txBody>
      <dsp:txXfrm>
        <a:off x="3074195" y="2884855"/>
        <a:ext cx="1200581" cy="1052379"/>
      </dsp:txXfrm>
    </dsp:sp>
    <dsp:sp modelId="{A304796B-C7BA-4033-998B-889160A66E4D}">
      <dsp:nvSpPr>
        <dsp:cNvPr id="0" name=""/>
        <dsp:cNvSpPr/>
      </dsp:nvSpPr>
      <dsp:spPr>
        <a:xfrm>
          <a:off x="4048251" y="2389617"/>
          <a:ext cx="226524" cy="226524"/>
        </a:xfrm>
        <a:prstGeom prst="triangle">
          <a:avLst>
            <a:gd name="adj" fmla="val 1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C74D3-1AC0-49AF-B183-30AB30B238EA}">
      <dsp:nvSpPr>
        <dsp:cNvPr id="0" name=""/>
        <dsp:cNvSpPr/>
      </dsp:nvSpPr>
      <dsp:spPr>
        <a:xfrm rot="5400000">
          <a:off x="4677345" y="2123831"/>
          <a:ext cx="799189" cy="132983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E4DEF-9A0E-4A46-BBBD-DFDBD4FFB7E2}">
      <dsp:nvSpPr>
        <dsp:cNvPr id="0" name=""/>
        <dsp:cNvSpPr/>
      </dsp:nvSpPr>
      <dsp:spPr>
        <a:xfrm>
          <a:off x="4543941" y="2521164"/>
          <a:ext cx="1200581" cy="1052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Revise</a:t>
          </a:r>
          <a:endParaRPr lang="en-US" sz="1600" b="1" kern="1200" dirty="0"/>
        </a:p>
      </dsp:txBody>
      <dsp:txXfrm>
        <a:off x="4543941" y="2521164"/>
        <a:ext cx="1200581" cy="1052379"/>
      </dsp:txXfrm>
    </dsp:sp>
    <dsp:sp modelId="{C2504847-20BD-4745-8761-A2677ACA5061}">
      <dsp:nvSpPr>
        <dsp:cNvPr id="0" name=""/>
        <dsp:cNvSpPr/>
      </dsp:nvSpPr>
      <dsp:spPr>
        <a:xfrm>
          <a:off x="5517997" y="2025927"/>
          <a:ext cx="226524" cy="226524"/>
        </a:xfrm>
        <a:prstGeom prst="triangle">
          <a:avLst>
            <a:gd name="adj" fmla="val 100000"/>
          </a:avLst>
        </a:prstGeom>
        <a:solidFill>
          <a:schemeClr val="accent5">
            <a:hueOff val="-6953714"/>
            <a:satOff val="27868"/>
            <a:lumOff val="6040"/>
            <a:alphaOff val="0"/>
          </a:schemeClr>
        </a:solidFill>
        <a:ln w="25400" cap="flat" cmpd="sng" algn="ctr">
          <a:solidFill>
            <a:schemeClr val="accent5">
              <a:hueOff val="-6953714"/>
              <a:satOff val="27868"/>
              <a:lumOff val="6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31BC7-256B-42F4-8AC2-EDDEC3345F74}">
      <dsp:nvSpPr>
        <dsp:cNvPr id="0" name=""/>
        <dsp:cNvSpPr/>
      </dsp:nvSpPr>
      <dsp:spPr>
        <a:xfrm rot="5400000">
          <a:off x="6147091" y="1760141"/>
          <a:ext cx="799189" cy="1329833"/>
        </a:xfrm>
        <a:prstGeom prst="corner">
          <a:avLst>
            <a:gd name="adj1" fmla="val 16120"/>
            <a:gd name="adj2" fmla="val 1611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8A0CC-17DE-41E2-A4BE-75D31C167BCB}">
      <dsp:nvSpPr>
        <dsp:cNvPr id="0" name=""/>
        <dsp:cNvSpPr/>
      </dsp:nvSpPr>
      <dsp:spPr>
        <a:xfrm>
          <a:off x="6013686" y="2157474"/>
          <a:ext cx="1200581" cy="1052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Distribute</a:t>
          </a:r>
          <a:endParaRPr lang="en-US" sz="1600" b="1" kern="1200" dirty="0"/>
        </a:p>
      </dsp:txBody>
      <dsp:txXfrm>
        <a:off x="6013686" y="2157474"/>
        <a:ext cx="1200581" cy="1052379"/>
      </dsp:txXfrm>
    </dsp:sp>
    <dsp:sp modelId="{D8F3ACB0-AD1E-45CC-B7CD-C8557640EF0A}">
      <dsp:nvSpPr>
        <dsp:cNvPr id="0" name=""/>
        <dsp:cNvSpPr/>
      </dsp:nvSpPr>
      <dsp:spPr>
        <a:xfrm>
          <a:off x="6987743" y="1662237"/>
          <a:ext cx="226524" cy="226524"/>
        </a:xfrm>
        <a:prstGeom prst="triangle">
          <a:avLst>
            <a:gd name="adj" fmla="val 100000"/>
          </a:avLst>
        </a:prstGeom>
        <a:solidFill>
          <a:schemeClr val="accent5">
            <a:hueOff val="-8940489"/>
            <a:satOff val="35830"/>
            <a:lumOff val="7765"/>
            <a:alphaOff val="0"/>
          </a:schemeClr>
        </a:solidFill>
        <a:ln w="25400" cap="flat" cmpd="sng" algn="ctr">
          <a:solidFill>
            <a:schemeClr val="accent5">
              <a:hueOff val="-8940489"/>
              <a:satOff val="35830"/>
              <a:lumOff val="7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B9AC9-1A28-44A5-B0AF-3F1F7976AEAE}">
      <dsp:nvSpPr>
        <dsp:cNvPr id="0" name=""/>
        <dsp:cNvSpPr/>
      </dsp:nvSpPr>
      <dsp:spPr>
        <a:xfrm rot="5400000">
          <a:off x="7616837" y="1396451"/>
          <a:ext cx="799189" cy="132983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B9248-42E5-492C-AC7F-D6DD1F13B197}">
      <dsp:nvSpPr>
        <dsp:cNvPr id="0" name=""/>
        <dsp:cNvSpPr/>
      </dsp:nvSpPr>
      <dsp:spPr>
        <a:xfrm>
          <a:off x="7483432" y="1793784"/>
          <a:ext cx="1200581" cy="1052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Analyze</a:t>
          </a:r>
          <a:endParaRPr lang="en-US" sz="1600" b="1" kern="1200" dirty="0"/>
        </a:p>
      </dsp:txBody>
      <dsp:txXfrm>
        <a:off x="7483432" y="1793784"/>
        <a:ext cx="1200581" cy="1052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F1617-2065-46FA-AD95-85DF3B1D2A9A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85828-D63A-449A-8AB4-730A64667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1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85828-D63A-449A-8AB4-730A646677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1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85828-D63A-449A-8AB4-730A646677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02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85828-D63A-449A-8AB4-730A646677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7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CF2C-E6F2-4C43-A234-8E14E6B2BAB4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8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76BF-9FA7-4D61-AEC9-226BF354AE37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8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A7DC-D28C-48FE-A1A3-0B2B90249505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1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4228-7922-462F-9F56-E4DB626AC81B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2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27C0-EC08-4A42-8AED-9C48F3E4B733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1474-9301-4B31-8366-9078F7CB664C}" type="datetime1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0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4B9C-8B75-445C-9B32-660E399C2E74}" type="datetime1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5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9A24-38E0-44AD-BB3A-EAF743B9CF35}" type="datetime1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0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F8FC-D633-447C-920F-B1169DD5B00E}" type="datetime1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8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18A6-D94B-4FC0-AA57-947AE261589F}" type="datetime1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7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0DD8-AFAE-43D4-B463-789D12821699}" type="datetime1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7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BB14-B44B-404D-AE8F-0A0138DA0DBC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90017-038A-4FEC-943A-CA5846558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4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Tran </a:t>
            </a:r>
            <a:r>
              <a:rPr lang="en-US" sz="2800" dirty="0" err="1">
                <a:solidFill>
                  <a:schemeClr val="accent1"/>
                </a:solidFill>
              </a:rPr>
              <a:t>Hoa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Mi</a:t>
            </a:r>
            <a:endParaRPr lang="en-US" sz="2800" dirty="0">
              <a:solidFill>
                <a:schemeClr val="accent1"/>
              </a:solidFill>
            </a:endParaRPr>
          </a:p>
          <a:p>
            <a:r>
              <a:rPr lang="en-US" sz="2800" dirty="0">
                <a:solidFill>
                  <a:schemeClr val="accent1"/>
                </a:solidFill>
              </a:rPr>
              <a:t>Tin </a:t>
            </a:r>
            <a:r>
              <a:rPr lang="en-US" sz="2800" dirty="0" smtClean="0">
                <a:solidFill>
                  <a:schemeClr val="accent1"/>
                </a:solidFill>
              </a:rPr>
              <a:t>T. </a:t>
            </a:r>
            <a:r>
              <a:rPr lang="en-US" sz="2800" dirty="0">
                <a:solidFill>
                  <a:schemeClr val="accent1"/>
                </a:solidFill>
              </a:rPr>
              <a:t>Dang</a:t>
            </a:r>
          </a:p>
          <a:p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413808"/>
            <a:ext cx="8686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FACTORS ACCOUNTING FOR WRITING APPREHENSION OF VIETNAMESE EFL UNDERGRADUATES 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3886200"/>
          </a:xfrm>
        </p:spPr>
        <p:txBody>
          <a:bodyPr>
            <a:normAutofit/>
          </a:bodyPr>
          <a:lstStyle/>
          <a:p>
            <a:pPr lvl="0" algn="just"/>
            <a:r>
              <a:rPr lang="en-US" sz="3000" b="1" dirty="0" smtClean="0">
                <a:solidFill>
                  <a:schemeClr val="tx2"/>
                </a:solidFill>
              </a:rPr>
              <a:t>To </a:t>
            </a:r>
            <a:r>
              <a:rPr lang="en-US" sz="3000" b="1" dirty="0">
                <a:solidFill>
                  <a:schemeClr val="tx2"/>
                </a:solidFill>
              </a:rPr>
              <a:t>what extent do </a:t>
            </a:r>
            <a:r>
              <a:rPr lang="en-US" sz="3000" b="1" dirty="0" smtClean="0">
                <a:solidFill>
                  <a:schemeClr val="tx2"/>
                </a:solidFill>
              </a:rPr>
              <a:t>Vietnamese EFL undergraduates experience </a:t>
            </a:r>
            <a:r>
              <a:rPr lang="en-US" sz="3000" b="1" dirty="0">
                <a:solidFill>
                  <a:schemeClr val="tx2"/>
                </a:solidFill>
              </a:rPr>
              <a:t>writing apprehension?</a:t>
            </a:r>
          </a:p>
          <a:p>
            <a:pPr lvl="0" algn="just"/>
            <a:r>
              <a:rPr lang="en-US" sz="3000" b="1" dirty="0">
                <a:solidFill>
                  <a:schemeClr val="tx2"/>
                </a:solidFill>
              </a:rPr>
              <a:t>What are </a:t>
            </a:r>
            <a:r>
              <a:rPr lang="en-US" sz="3000" b="1" dirty="0" smtClean="0">
                <a:solidFill>
                  <a:schemeClr val="tx2"/>
                </a:solidFill>
              </a:rPr>
              <a:t>factors that might mediate students’ writing apprehension? </a:t>
            </a:r>
            <a:endParaRPr lang="en-US" sz="3000" b="1" dirty="0">
              <a:solidFill>
                <a:schemeClr val="tx2"/>
              </a:solidFill>
            </a:endParaRPr>
          </a:p>
          <a:p>
            <a:pPr algn="just"/>
            <a:endParaRPr lang="en-US" sz="30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9707-DD15-4A17-9460-EE3741F8B5DA}" type="datetime1">
              <a:rPr lang="en-US" smtClean="0"/>
              <a:t>8/20/2013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2171" y="51137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3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Methodology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33400" y="1219200"/>
            <a:ext cx="59436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3.1. Research questions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923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711328"/>
            <a:ext cx="769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Vietnamese EFL undergraduates at Nguyen Tat Thanh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University, HCMC, Vietnam</a:t>
            </a: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3937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questionnaire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designed in a five-point Likert scale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format</a:t>
            </a: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3917324"/>
            <a:ext cx="36841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1: strongly disagree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2: disagree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3: uncertain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4: agree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5: strongly agree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DA90-A958-4D97-8087-22102C805649}" type="datetime1">
              <a:rPr lang="en-US" smtClean="0"/>
              <a:t>8/20/2013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11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2171" y="51137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3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Methodology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066800" y="1066800"/>
            <a:ext cx="59436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3.2. Participants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066800" y="2819400"/>
            <a:ext cx="59436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3.3. Instruments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872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567011"/>
              </p:ext>
            </p:extLst>
          </p:nvPr>
        </p:nvGraphicFramePr>
        <p:xfrm>
          <a:off x="0" y="1295400"/>
          <a:ext cx="9067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72734228-7922-462F-9F56-E4DB626AC81B}" type="datetime1">
              <a:rPr lang="en-US" smtClean="0"/>
              <a:t>8/20/2013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Tran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Mi</a:t>
            </a:r>
            <a:r>
              <a:rPr lang="en-US" dirty="0" smtClean="0"/>
              <a:t> - Tin T. Dang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/>
          <a:p>
            <a:fld id="{0D190017-038A-4FEC-943A-CA5846558D5F}" type="slidenum">
              <a:rPr lang="en-US" smtClean="0"/>
              <a:t>12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066800" y="679847"/>
            <a:ext cx="59436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3.3. Instruments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171" y="-76200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3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Methodology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38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11463"/>
              </p:ext>
            </p:extLst>
          </p:nvPr>
        </p:nvGraphicFramePr>
        <p:xfrm>
          <a:off x="76202" y="1766381"/>
          <a:ext cx="8991598" cy="4558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1666"/>
                <a:gridCol w="1727562"/>
                <a:gridCol w="1020833"/>
                <a:gridCol w="4711537"/>
              </a:tblGrid>
              <a:tr h="7875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Evidence </a:t>
                      </a:r>
                      <a:r>
                        <a:rPr lang="en-US" sz="2400" dirty="0">
                          <a:effectLst/>
                        </a:rPr>
                        <a:t>of WA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 of items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Samples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1932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Behaviors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Avoidance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If possible, I will not choose jobs that require me to write in English.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Low self-confidence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I’m not good at writing in English.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5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Attitudes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Unpleasant-ness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 find writing in English unrewarding.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Fear of evaluation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 don’t like my English writings to be evaluated.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4228-7922-462F-9F56-E4DB626AC81B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13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712" y="1219200"/>
            <a:ext cx="8984088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WRITING APPREHENSION SCALES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219200" y="603647"/>
            <a:ext cx="59436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3.3. Instruments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2171" y="-76200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3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Methodology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1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72734228-7922-462F-9F56-E4DB626AC81B}" type="datetime1">
              <a:rPr lang="en-US" smtClean="0"/>
              <a:t>8/20/2013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0D190017-038A-4FEC-943A-CA5846558D5F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370242"/>
              </p:ext>
            </p:extLst>
          </p:nvPr>
        </p:nvGraphicFramePr>
        <p:xfrm>
          <a:off x="-1" y="1161243"/>
          <a:ext cx="9144001" cy="5322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1"/>
                <a:gridCol w="2209800"/>
                <a:gridCol w="685800"/>
                <a:gridCol w="5105400"/>
              </a:tblGrid>
              <a:tr h="30899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FACTORS ACCOUNTING FOR WRITING APPREHENSION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65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Factors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 of items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Samples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  <a:tr h="656573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Learning </a:t>
                      </a:r>
                      <a:r>
                        <a:rPr lang="en-US" sz="1800" dirty="0" smtClean="0">
                          <a:effectLst/>
                        </a:rPr>
                        <a:t>experience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Not learning writing previously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 did not learn how to compose English writings in my lower levels of education.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  <a:tr h="6565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Negative results in L1 learning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 experienced negative outcomes in learning Vietnamese.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  <a:tr h="6565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Low grades in previous essay exams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 got low scores in my previous final English essay exams.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  <a:tr h="6565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Lack of teacher’s feedback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My teacher did not give feedback on my English writings.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  <a:tr h="659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Teacher’s ineffective feedback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My teacher’s feedback on my English writings was incomprehensible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  <a:tr h="427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Teacher’s criticism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My teacher overused criticism of my English writings.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  <a:tr h="63727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Lack of linguistic knowledge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My deficient English linguistic knowledge hinders my English writing ability.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11" marR="45411" marT="0" marB="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295400" y="603647"/>
            <a:ext cx="59436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3.3. Instruments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171" y="-101263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3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Methodology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54076312"/>
              </p:ext>
            </p:extLst>
          </p:nvPr>
        </p:nvGraphicFramePr>
        <p:xfrm>
          <a:off x="152400" y="304800"/>
          <a:ext cx="8686800" cy="632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B619-C761-4AE1-85BE-D4DACFF16AC8}" type="datetime1">
              <a:rPr lang="en-US" smtClean="0"/>
              <a:t>8/20/2013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1066800" y="990600"/>
            <a:ext cx="59436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3.3. Instruments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171" y="51137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3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Methodology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5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4228-7922-462F-9F56-E4DB626AC81B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550756"/>
              </p:ext>
            </p:extLst>
          </p:nvPr>
        </p:nvGraphicFramePr>
        <p:xfrm>
          <a:off x="152399" y="1600200"/>
          <a:ext cx="8763000" cy="4047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581401"/>
                <a:gridCol w="1219200"/>
                <a:gridCol w="1828800"/>
                <a:gridCol w="1159931"/>
                <a:gridCol w="973668"/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2"/>
                          </a:solidFill>
                          <a:effectLst/>
                        </a:rPr>
                        <a:t>Aspects</a:t>
                      </a:r>
                      <a:r>
                        <a:rPr lang="en-US" sz="32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3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  <a:effectLst/>
                        </a:rPr>
                        <a:t>N </a:t>
                      </a:r>
                      <a:r>
                        <a:rPr lang="en-US" sz="2800" b="1" dirty="0" smtClean="0">
                          <a:solidFill>
                            <a:schemeClr val="tx2"/>
                          </a:solidFill>
                          <a:effectLst/>
                        </a:rPr>
                        <a:t>of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>
                          <a:solidFill>
                            <a:schemeClr val="tx2"/>
                          </a:solidFill>
                          <a:effectLst/>
                        </a:rPr>
                        <a:t>items</a:t>
                      </a:r>
                      <a:endParaRPr lang="en-US" sz="2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8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chemeClr val="tx2"/>
                          </a:solidFill>
                          <a:effectLst/>
                        </a:rPr>
                        <a:t>Cronbach’s</a:t>
                      </a:r>
                      <a:endParaRPr lang="en-US" sz="28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8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>
                          <a:solidFill>
                            <a:schemeClr val="tx2"/>
                          </a:solidFill>
                          <a:effectLst/>
                        </a:rPr>
                        <a:t>alpha</a:t>
                      </a:r>
                      <a:endParaRPr lang="en-US" sz="2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2"/>
                          </a:solidFill>
                          <a:effectLst/>
                        </a:rPr>
                        <a:t>Mean</a:t>
                      </a:r>
                      <a:endParaRPr lang="en-US" sz="3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tx2"/>
                          </a:solidFill>
                          <a:effectLst/>
                        </a:rPr>
                        <a:t>SD</a:t>
                      </a:r>
                      <a:endParaRPr lang="en-US" sz="3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69607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Avoidance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.886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2.681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.996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73889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2"/>
                          </a:solidFill>
                          <a:effectLst/>
                        </a:rPr>
                        <a:t>Low self-confidence</a:t>
                      </a:r>
                      <a:endParaRPr lang="en-US" sz="3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 dirty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3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32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32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2"/>
                          </a:solidFill>
                          <a:effectLst/>
                        </a:rPr>
                        <a:t>.</a:t>
                      </a:r>
                      <a:r>
                        <a:rPr lang="en-US" sz="3200" dirty="0">
                          <a:solidFill>
                            <a:schemeClr val="tx2"/>
                          </a:solidFill>
                          <a:effectLst/>
                        </a:rPr>
                        <a:t>703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3200" dirty="0" smtClean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3.898</a:t>
                      </a:r>
                      <a:endParaRPr lang="en-US" sz="3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.517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69607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Unpleasantness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.928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2.390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1.196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69607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Fear of evaluation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</a:rPr>
                        <a:t>.910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3.036</a:t>
                      </a:r>
                      <a:endParaRPr lang="en-US" sz="32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2"/>
                          </a:solidFill>
                          <a:effectLst/>
                        </a:rPr>
                        <a:t>1.067</a:t>
                      </a:r>
                      <a:endParaRPr lang="en-US" sz="32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4800" y="57150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Table 4.1. Evidence of writing apprehension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0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4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Findings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990600"/>
            <a:ext cx="59436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4.1. Writing apprehension level 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267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59391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Table 4.2. Factors accounting for writing apprehension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C960-1DB6-49AC-9E27-E5BBA12F4EAE}" type="datetime1">
              <a:rPr lang="en-US" smtClean="0"/>
              <a:t>8/20/2013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423587"/>
              </p:ext>
            </p:extLst>
          </p:nvPr>
        </p:nvGraphicFramePr>
        <p:xfrm>
          <a:off x="152400" y="1671935"/>
          <a:ext cx="8839200" cy="4245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599"/>
                <a:gridCol w="3962400"/>
                <a:gridCol w="762001"/>
                <a:gridCol w="1219199"/>
                <a:gridCol w="762000"/>
                <a:gridCol w="762001"/>
              </a:tblGrid>
              <a:tr h="6514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Factors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 </a:t>
                      </a:r>
                      <a:r>
                        <a:rPr lang="en-US" sz="1800" dirty="0" smtClean="0">
                          <a:effectLst/>
                        </a:rPr>
                        <a:t>of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items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Cronbach’s</a:t>
                      </a:r>
                      <a:r>
                        <a:rPr lang="en-US" sz="1800" dirty="0">
                          <a:effectLst/>
                        </a:rPr>
                        <a:t> alpha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Mean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1188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Learning experience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Not learning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writing 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previously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.811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3.048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1.056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Negative 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results in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L1 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learning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.843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1.607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.624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74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Low 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grades in previous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essay 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exams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.776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3.454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.752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7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Lack of teacher’s feedback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.845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2.810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.961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1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Teacher’s ineffective feedback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.747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2.540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.713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6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Teacher’s criticism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</a:rPr>
                        <a:t>.815</a:t>
                      </a:r>
                      <a:endParaRPr lang="en-US" sz="18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2.198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.751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17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Lack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of linguistic knowledge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.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909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3.139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   </a:t>
                      </a:r>
                      <a:endParaRPr lang="en-US" sz="2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.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</a:rPr>
                        <a:t>953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51137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4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Findings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990600"/>
            <a:ext cx="89154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4.2. Factors accounting for writing apprehension 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117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4228-7922-462F-9F56-E4DB626AC81B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6172200"/>
            <a:ext cx="784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Table 4.3. Correlations among factors accounting for WA and evidence of WA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1137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4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Findings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18613"/>
              </p:ext>
            </p:extLst>
          </p:nvPr>
        </p:nvGraphicFramePr>
        <p:xfrm>
          <a:off x="152399" y="1903628"/>
          <a:ext cx="8915400" cy="43011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19201"/>
                <a:gridCol w="838200"/>
                <a:gridCol w="990600"/>
                <a:gridCol w="990600"/>
                <a:gridCol w="1066800"/>
                <a:gridCol w="914400"/>
                <a:gridCol w="1066800"/>
                <a:gridCol w="838200"/>
                <a:gridCol w="990599"/>
              </a:tblGrid>
              <a:tr h="853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Not learning </a:t>
                      </a:r>
                      <a:r>
                        <a:rPr lang="en-US" sz="1600" b="1" dirty="0" smtClean="0">
                          <a:solidFill>
                            <a:schemeClr val="tx2"/>
                          </a:solidFill>
                          <a:effectLst/>
                        </a:rPr>
                        <a:t>writing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previously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Negative results in L1 learning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Low grades in previous essay exams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Lack of teacher's feedback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Teacher's ineffective feedback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Teacher’s criticism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Lack of linguistic knowledge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53339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Avoidance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</a:rPr>
                        <a:t>Pearson Correlation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.250</a:t>
                      </a:r>
                      <a:r>
                        <a:rPr lang="en-US" sz="1800" b="1" baseline="3000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**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-.030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.083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.202</a:t>
                      </a:r>
                      <a:r>
                        <a:rPr lang="en-US" sz="1800" b="1" baseline="300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*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.306</a:t>
                      </a:r>
                      <a:r>
                        <a:rPr lang="en-US" sz="1800" b="1" baseline="3000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**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.195</a:t>
                      </a:r>
                      <a:r>
                        <a:rPr lang="en-US" sz="1800" b="1" baseline="3000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*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.231</a:t>
                      </a:r>
                      <a:r>
                        <a:rPr lang="en-US" sz="1800" b="1" baseline="3000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*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54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</a:rPr>
                        <a:t>Sig. (2-tailed)</a:t>
                      </a:r>
                      <a:endParaRPr lang="en-US" sz="1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.007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</a:rPr>
                        <a:t>.752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.374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.030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</a:rPr>
                        <a:t>.001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.036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.013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53339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2"/>
                          </a:solidFill>
                          <a:effectLst/>
                        </a:rPr>
                        <a:t>Low self-confidence</a:t>
                      </a:r>
                      <a:endParaRPr lang="en-US" sz="20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</a:rPr>
                        <a:t>Pearson Correlation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.206</a:t>
                      </a:r>
                      <a:r>
                        <a:rPr lang="en-US" sz="1800" b="1" baseline="3000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*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-.079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.161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.224</a:t>
                      </a:r>
                      <a:r>
                        <a:rPr lang="en-US" sz="1800" b="1" baseline="3000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*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</a:rPr>
                        <a:t>.065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-.040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.266</a:t>
                      </a:r>
                      <a:r>
                        <a:rPr lang="en-US" sz="1800" b="1" baseline="300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**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54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</a:rPr>
                        <a:t>Sig. (2-tailed)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.026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.398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.085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.016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.486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</a:rPr>
                        <a:t>.672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.004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53339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Unpleasant-ness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</a:rPr>
                        <a:t>Pearson Correlation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-.089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-.043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-.024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.214</a:t>
                      </a:r>
                      <a:r>
                        <a:rPr lang="en-US" sz="1800" b="1" baseline="3000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*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.118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.094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</a:rPr>
                        <a:t>.131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54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</a:rPr>
                        <a:t>Sig. (2-tailed)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.344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.649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.799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.021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.208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.313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</a:rPr>
                        <a:t>.161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453339">
                <a:tc row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Fear of evaluation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</a:rPr>
                        <a:t>Pearson Correlation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.064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-.071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</a:rPr>
                        <a:t>-.051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.156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.073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-.016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</a:rPr>
                        <a:t>.136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254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</a:rPr>
                        <a:t>Sig. (2-tailed)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.493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.448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.587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.095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.437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</a:rPr>
                        <a:t>.864</a:t>
                      </a:r>
                      <a:endParaRPr lang="en-US" sz="2400" b="1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</a:rPr>
                        <a:t>.144</a:t>
                      </a:r>
                      <a:endParaRPr lang="en-US" sz="2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5838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</a:rPr>
                        <a:t>**. Correlation is significant at the 0.01 level (2-tailed).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</a:rPr>
                        <a:t>*. Correlation is significant at the 0.05 level (2-tailed).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</a:rPr>
                        <a:t>N = 116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762000"/>
            <a:ext cx="8915400" cy="113877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4.3. The relationship among factors accounting for WA and evidence of WA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336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2"/>
                </a:solidFill>
              </a:rPr>
              <a:t>Students reflected their WA in two aspects: low self-confidence and fear of evaluation.</a:t>
            </a: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Three factors caused WA for students:  (1) Not </a:t>
            </a:r>
            <a:r>
              <a:rPr lang="en-US" dirty="0">
                <a:solidFill>
                  <a:schemeClr val="tx2"/>
                </a:solidFill>
              </a:rPr>
              <a:t>learning writing </a:t>
            </a:r>
            <a:r>
              <a:rPr lang="en-US" dirty="0" smtClean="0">
                <a:solidFill>
                  <a:schemeClr val="tx2"/>
                </a:solidFill>
              </a:rPr>
              <a:t>previously, (2) Low </a:t>
            </a:r>
            <a:r>
              <a:rPr lang="en-US" dirty="0">
                <a:solidFill>
                  <a:schemeClr val="tx2"/>
                </a:solidFill>
              </a:rPr>
              <a:t>grades in previous </a:t>
            </a:r>
            <a:r>
              <a:rPr lang="en-US" dirty="0" smtClean="0">
                <a:solidFill>
                  <a:schemeClr val="tx2"/>
                </a:solidFill>
              </a:rPr>
              <a:t>essay exams, and (3) Lack </a:t>
            </a:r>
            <a:r>
              <a:rPr lang="en-US" dirty="0">
                <a:solidFill>
                  <a:schemeClr val="tx2"/>
                </a:solidFill>
              </a:rPr>
              <a:t>of linguistic </a:t>
            </a:r>
            <a:r>
              <a:rPr lang="en-US" dirty="0" smtClean="0">
                <a:solidFill>
                  <a:schemeClr val="tx2"/>
                </a:solidFill>
              </a:rPr>
              <a:t>knowledge.</a:t>
            </a: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Avoidance and low self-confidence behavior correlated to many factors.</a:t>
            </a:r>
          </a:p>
          <a:p>
            <a:pPr algn="just"/>
            <a:endParaRPr lang="en-US" dirty="0" smtClean="0">
              <a:solidFill>
                <a:schemeClr val="tx2"/>
              </a:solidFill>
            </a:endParaRPr>
          </a:p>
          <a:p>
            <a:pPr algn="just">
              <a:buFontTx/>
              <a:buChar char="-"/>
            </a:pPr>
            <a:endParaRPr lang="en-US" dirty="0">
              <a:solidFill>
                <a:schemeClr val="tx2"/>
              </a:solidFill>
            </a:endParaRPr>
          </a:p>
          <a:p>
            <a:pPr algn="just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4228-7922-462F-9F56-E4DB626AC81B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19</a:t>
            </a:fld>
            <a:endParaRPr lang="en-US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4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Findings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04800" y="990600"/>
            <a:ext cx="38100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4.4. Summary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805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2751618"/>
              </p:ext>
            </p:extLst>
          </p:nvPr>
        </p:nvGraphicFramePr>
        <p:xfrm>
          <a:off x="685800" y="1627120"/>
          <a:ext cx="7620000" cy="4467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5081" y="19050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Curlz MT" pitchFamily="82" charset="0"/>
              </a:rPr>
              <a:t>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Curlz MT" pitchFamily="82" charset="0"/>
              </a:rPr>
              <a:t>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47800" y="3551707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Curlz MT" pitchFamily="82" charset="0"/>
              </a:rPr>
              <a:t>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19010" y="4442138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Curlz MT" pitchFamily="82" charset="0"/>
              </a:rPr>
              <a:t>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3225" y="5280338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Curlz MT" pitchFamily="82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84946" y="432137"/>
            <a:ext cx="48006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.VnVogue" pitchFamily="34" charset="0"/>
                <a:ea typeface="Cambria Math" pitchFamily="18" charset="0"/>
                <a:cs typeface="Courier New" pitchFamily="49" charset="0"/>
              </a:rPr>
              <a:t>Contents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05DE-67CB-4E66-AA1E-96692D2A8B5D}" type="datetime1">
              <a:rPr lang="en-US" smtClean="0"/>
              <a:t>8/20/2013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8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Build students’ confidence </a:t>
            </a:r>
          </a:p>
          <a:p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dirty="0" smtClean="0">
                <a:solidFill>
                  <a:schemeClr val="tx2"/>
                </a:solidFill>
              </a:rPr>
              <a:t>void formal </a:t>
            </a:r>
            <a:r>
              <a:rPr lang="en-US" dirty="0">
                <a:solidFill>
                  <a:schemeClr val="tx2"/>
                </a:solidFill>
              </a:rPr>
              <a:t>evaluations of early essays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Handle </a:t>
            </a:r>
            <a:r>
              <a:rPr lang="en-US" dirty="0">
                <a:solidFill>
                  <a:schemeClr val="tx2"/>
                </a:solidFill>
              </a:rPr>
              <a:t>factors that </a:t>
            </a:r>
            <a:r>
              <a:rPr lang="en-US" dirty="0" smtClean="0">
                <a:solidFill>
                  <a:schemeClr val="tx2"/>
                </a:solidFill>
              </a:rPr>
              <a:t>contribute to students’ apprehension about writing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Treat factors that affect students’ manifestations of WA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4228-7922-462F-9F56-E4DB626AC81B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20</a:t>
            </a:fld>
            <a:endParaRPr lang="en-US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28600" y="415251"/>
            <a:ext cx="8686800" cy="86177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5. Implications and further research</a:t>
            </a:r>
            <a:endParaRPr lang="en-US" sz="5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52400" y="1365647"/>
            <a:ext cx="38100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5.1. Implications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942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52" y="22558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cover a more varied range of factors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invite a </a:t>
            </a:r>
            <a:r>
              <a:rPr lang="en-US" dirty="0">
                <a:solidFill>
                  <a:schemeClr val="tx2"/>
                </a:solidFill>
              </a:rPr>
              <a:t>larger number of </a:t>
            </a:r>
            <a:r>
              <a:rPr lang="en-US" dirty="0" smtClean="0">
                <a:solidFill>
                  <a:schemeClr val="tx2"/>
                </a:solidFill>
              </a:rPr>
              <a:t>participants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conduct </a:t>
            </a:r>
            <a:r>
              <a:rPr lang="en-US" dirty="0">
                <a:solidFill>
                  <a:schemeClr val="tx2"/>
                </a:solidFill>
              </a:rPr>
              <a:t>in-depth </a:t>
            </a:r>
            <a:r>
              <a:rPr lang="en-US" dirty="0" smtClean="0">
                <a:solidFill>
                  <a:schemeClr val="tx2"/>
                </a:solidFill>
              </a:rPr>
              <a:t>interview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13952" y="0"/>
            <a:ext cx="9144000" cy="1330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461D-79AF-4121-A913-879F21B45EE9}" type="datetime1">
              <a:rPr lang="en-US" smtClean="0"/>
              <a:t>8/20/2013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10" name="Title 6"/>
          <p:cNvSpPr txBox="1">
            <a:spLocks noGrp="1"/>
          </p:cNvSpPr>
          <p:nvPr>
            <p:ph type="title"/>
          </p:nvPr>
        </p:nvSpPr>
        <p:spPr>
          <a:xfrm>
            <a:off x="228600" y="415251"/>
            <a:ext cx="8686800" cy="86177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5. Implications and further research</a:t>
            </a:r>
            <a:endParaRPr lang="en-US" sz="5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52400" y="1518047"/>
            <a:ext cx="46482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5.2. Further research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96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Britannic Bold" pitchFamily="34" charset="0"/>
              </a:rPr>
              <a:t>REFERENCES</a:t>
            </a:r>
            <a:endParaRPr lang="en-US" b="1" dirty="0">
              <a:solidFill>
                <a:schemeClr val="tx2"/>
              </a:solidFill>
              <a:latin typeface="Britannic Bold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Al_Sawalha, A. M. S. &amp; Chow, T. V. F. (2012). The effects of writing apprehension in English on the </a:t>
            </a:r>
            <a:r>
              <a:rPr lang="en-US" sz="1600" dirty="0" smtClean="0"/>
              <a:t>	writing 	process </a:t>
            </a:r>
            <a:r>
              <a:rPr lang="en-US" sz="1600" dirty="0"/>
              <a:t>of Jordanian EFL students at </a:t>
            </a:r>
            <a:r>
              <a:rPr lang="en-US" sz="1600" dirty="0" err="1"/>
              <a:t>Yarmouk</a:t>
            </a:r>
            <a:r>
              <a:rPr lang="en-US" sz="1600" dirty="0"/>
              <a:t> University. </a:t>
            </a:r>
            <a:r>
              <a:rPr lang="en-US" sz="1600" i="1" dirty="0"/>
              <a:t>International </a:t>
            </a:r>
            <a:r>
              <a:rPr lang="en-US" sz="1600" i="1" dirty="0" smtClean="0"/>
              <a:t>	Interdisciplinary Journal </a:t>
            </a:r>
            <a:r>
              <a:rPr lang="en-US" sz="1600" i="1" dirty="0"/>
              <a:t>of Education, 1</a:t>
            </a:r>
            <a:r>
              <a:rPr lang="en-US" sz="1600" dirty="0"/>
              <a:t> (1), 6 – 14. </a:t>
            </a:r>
          </a:p>
          <a:p>
            <a:pPr marL="0" indent="0">
              <a:buNone/>
            </a:pPr>
            <a:r>
              <a:rPr lang="en-US" sz="1600" dirty="0"/>
              <a:t>Daly, J. A. (1977). The effects of writing apprehension on message encoding.  </a:t>
            </a:r>
            <a:r>
              <a:rPr lang="en-US" sz="1600" i="1" dirty="0"/>
              <a:t>Journalism </a:t>
            </a:r>
            <a:r>
              <a:rPr lang="en-US" sz="1600" i="1" dirty="0" smtClean="0"/>
              <a:t>	Quarterly</a:t>
            </a:r>
            <a:r>
              <a:rPr lang="en-US" sz="1600" i="1" dirty="0"/>
              <a:t>, 54</a:t>
            </a:r>
            <a:r>
              <a:rPr lang="en-US" sz="1600" dirty="0"/>
              <a:t>(3), 566-572.</a:t>
            </a:r>
          </a:p>
          <a:p>
            <a:pPr marL="0" indent="0">
              <a:buNone/>
            </a:pPr>
            <a:r>
              <a:rPr lang="en-US" sz="1600" dirty="0"/>
              <a:t>Daly, J. A. (1978). Writing apprehension and writing competency. </a:t>
            </a:r>
            <a:r>
              <a:rPr lang="en-US" sz="1600" i="1" dirty="0"/>
              <a:t>The Journal of Educational </a:t>
            </a:r>
            <a:r>
              <a:rPr lang="en-US" sz="1600" i="1" dirty="0" smtClean="0"/>
              <a:t>	Research</a:t>
            </a:r>
            <a:r>
              <a:rPr lang="en-US" sz="1600" i="1" dirty="0"/>
              <a:t>,</a:t>
            </a:r>
            <a:r>
              <a:rPr lang="en-US" sz="1600" dirty="0"/>
              <a:t> 72, 10-14.</a:t>
            </a:r>
          </a:p>
          <a:p>
            <a:pPr marL="0" indent="0">
              <a:buNone/>
            </a:pPr>
            <a:r>
              <a:rPr lang="en-US" sz="1600" dirty="0"/>
              <a:t>Daly, J. A. (1985). Writing apprehension. In M. Rose (Ed.), </a:t>
            </a:r>
            <a:r>
              <a:rPr lang="en-US" sz="1600" i="1" dirty="0"/>
              <a:t>When a Writer can’t Write</a:t>
            </a:r>
            <a:r>
              <a:rPr lang="en-US" sz="1600" dirty="0"/>
              <a:t> (pp. 43-82). </a:t>
            </a:r>
            <a:r>
              <a:rPr lang="en-US" sz="1600" dirty="0" smtClean="0"/>
              <a:t>	New </a:t>
            </a:r>
            <a:r>
              <a:rPr lang="en-US" sz="1600" dirty="0"/>
              <a:t>York: Guilford. </a:t>
            </a:r>
          </a:p>
          <a:p>
            <a:pPr marL="0" indent="0">
              <a:buNone/>
            </a:pPr>
            <a:r>
              <a:rPr lang="en-US" sz="1600" dirty="0"/>
              <a:t>Daly, J. A., &amp; Miller, M. D. (1975b, winter 1975). Further studies in writing apprehension: SAT </a:t>
            </a:r>
            <a:r>
              <a:rPr lang="en-US" sz="1600" dirty="0" smtClean="0"/>
              <a:t>	scores</a:t>
            </a:r>
            <a:r>
              <a:rPr lang="en-US" sz="1600" dirty="0"/>
              <a:t>, success expectations, willingness to take advanced courses and sex differences. </a:t>
            </a:r>
            <a:r>
              <a:rPr lang="en-US" sz="1600" dirty="0" smtClean="0"/>
              <a:t>	</a:t>
            </a:r>
            <a:r>
              <a:rPr lang="en-US" sz="1600" i="1" dirty="0" smtClean="0"/>
              <a:t>Research </a:t>
            </a:r>
            <a:r>
              <a:rPr lang="en-US" sz="1600" i="1" dirty="0"/>
              <a:t>in </a:t>
            </a:r>
            <a:r>
              <a:rPr lang="en-US" sz="1600" i="1" dirty="0" err="1"/>
              <a:t>theTeaching</a:t>
            </a:r>
            <a:r>
              <a:rPr lang="en-US" sz="1600" i="1" dirty="0"/>
              <a:t> of English, 9</a:t>
            </a:r>
            <a:r>
              <a:rPr lang="en-US" sz="1600" dirty="0"/>
              <a:t> (3), 250-256.</a:t>
            </a:r>
          </a:p>
          <a:p>
            <a:pPr marL="0" indent="0">
              <a:buNone/>
            </a:pPr>
            <a:r>
              <a:rPr lang="en-US" sz="1600" dirty="0"/>
              <a:t>Daly, J. A., &amp; Wilson, D. A. (1983). Writing apprehension, self-esteem, and personality. </a:t>
            </a:r>
            <a:r>
              <a:rPr lang="en-US" sz="1600" i="1" dirty="0"/>
              <a:t>Research in </a:t>
            </a:r>
            <a:r>
              <a:rPr lang="en-US" sz="1600" i="1" dirty="0" smtClean="0"/>
              <a:t>	the </a:t>
            </a:r>
            <a:r>
              <a:rPr lang="en-US" sz="1600" i="1" dirty="0"/>
              <a:t>Teaching of English</a:t>
            </a:r>
            <a:r>
              <a:rPr lang="en-US" sz="1600" dirty="0"/>
              <a:t>, 17, 327-341.</a:t>
            </a:r>
          </a:p>
          <a:p>
            <a:pPr marL="0" indent="0">
              <a:buNone/>
            </a:pPr>
            <a:r>
              <a:rPr lang="en-US" sz="1600" dirty="0" err="1"/>
              <a:t>Faigley</a:t>
            </a:r>
            <a:r>
              <a:rPr lang="en-US" sz="1600" dirty="0"/>
              <a:t>, L., Daly, J. A., &amp; Witte, S. P. (1981).  The role of writing apprehension in writing </a:t>
            </a:r>
            <a:r>
              <a:rPr lang="en-US" sz="1600" dirty="0" smtClean="0"/>
              <a:t>	performance </a:t>
            </a:r>
            <a:r>
              <a:rPr lang="en-US" sz="1600" dirty="0"/>
              <a:t>and writing competency. </a:t>
            </a:r>
            <a:r>
              <a:rPr lang="en-US" sz="1600" i="1" dirty="0"/>
              <a:t>Journal of Educational Research</a:t>
            </a:r>
            <a:r>
              <a:rPr lang="en-US" sz="1600" dirty="0"/>
              <a:t>, 75, 16-21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/>
              <a:t>Gungle</a:t>
            </a:r>
            <a:r>
              <a:rPr lang="en-US" sz="1600" dirty="0"/>
              <a:t>, B. W., &amp; Taylor, V. (1989). Writing apprehension and second language writers. In D. M. </a:t>
            </a:r>
            <a:r>
              <a:rPr lang="en-US" sz="1600" dirty="0" smtClean="0"/>
              <a:t>	Johnson</a:t>
            </a:r>
            <a:r>
              <a:rPr lang="en-US" sz="1600" dirty="0"/>
              <a:t>, &amp; D. H. </a:t>
            </a:r>
            <a:r>
              <a:rPr lang="en-US" sz="1600" dirty="0" err="1"/>
              <a:t>Roen</a:t>
            </a:r>
            <a:r>
              <a:rPr lang="en-US" sz="1600" dirty="0"/>
              <a:t> (Eds.), </a:t>
            </a:r>
            <a:r>
              <a:rPr lang="en-US" sz="1600" i="1" dirty="0"/>
              <a:t>Richness in writing: Empowering ESL students</a:t>
            </a:r>
            <a:r>
              <a:rPr lang="en-US" sz="1600" dirty="0"/>
              <a:t> (pp. </a:t>
            </a:r>
            <a:r>
              <a:rPr lang="en-US" sz="1600" dirty="0" smtClean="0"/>
              <a:t>235-	248</a:t>
            </a:r>
            <a:r>
              <a:rPr lang="en-US" sz="1600" dirty="0"/>
              <a:t>). New York: Longman.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2BD6-D1DA-4FC5-A9B8-74E88786596E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31837"/>
            <a:ext cx="8763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Hassan</a:t>
            </a:r>
            <a:r>
              <a:rPr lang="en-US" sz="1600" dirty="0"/>
              <a:t>, B. (2001). The relationship of writing apprehension and self-esteem to the writing </a:t>
            </a:r>
            <a:r>
              <a:rPr lang="en-US" sz="1600" dirty="0" smtClean="0"/>
              <a:t>	quality and </a:t>
            </a:r>
            <a:r>
              <a:rPr lang="en-US" sz="1600" dirty="0"/>
              <a:t>quantity of EFL university students. </a:t>
            </a:r>
            <a:r>
              <a:rPr lang="en-US" sz="1600" i="1" dirty="0"/>
              <a:t>Mansoura Faculty of Education </a:t>
            </a:r>
            <a:r>
              <a:rPr lang="en-US" sz="1600" i="1" dirty="0" smtClean="0"/>
              <a:t>	Journal</a:t>
            </a:r>
            <a:r>
              <a:rPr lang="en-US" sz="1600" dirty="0"/>
              <a:t>, 39, 1-36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/>
              <a:t>Huwari</a:t>
            </a:r>
            <a:r>
              <a:rPr lang="en-US" sz="1600" dirty="0"/>
              <a:t>, I. F</a:t>
            </a:r>
            <a:r>
              <a:rPr lang="en-US" sz="1600" dirty="0" smtClean="0"/>
              <a:t>., &amp; </a:t>
            </a:r>
            <a:r>
              <a:rPr lang="en-US" sz="1600" dirty="0"/>
              <a:t>Aziz, N. H. A. (2011). Writing apprehension in English among Jordanian </a:t>
            </a:r>
            <a:r>
              <a:rPr lang="en-US" sz="1600" dirty="0" smtClean="0"/>
              <a:t>	postgraduate 	students </a:t>
            </a:r>
            <a:r>
              <a:rPr lang="en-US" sz="1600" dirty="0"/>
              <a:t>at </a:t>
            </a:r>
            <a:r>
              <a:rPr lang="en-US" sz="1600" dirty="0" err="1"/>
              <a:t>Universiti</a:t>
            </a:r>
            <a:r>
              <a:rPr lang="en-US" sz="1600" dirty="0"/>
              <a:t> Utara Malaysia (UUM). </a:t>
            </a:r>
            <a:r>
              <a:rPr lang="en-US" sz="1600" i="1" dirty="0"/>
              <a:t>Academic Research </a:t>
            </a:r>
            <a:r>
              <a:rPr lang="en-US" sz="1600" i="1" dirty="0" smtClean="0"/>
              <a:t>	International</a:t>
            </a:r>
            <a:r>
              <a:rPr lang="en-US" sz="1600" i="1" dirty="0"/>
              <a:t>, 1</a:t>
            </a:r>
            <a:r>
              <a:rPr lang="en-US" sz="1600" dirty="0"/>
              <a:t> (2), 190 – </a:t>
            </a:r>
            <a:r>
              <a:rPr lang="en-US" sz="1600" dirty="0" smtClean="0"/>
              <a:t>	198</a:t>
            </a:r>
            <a:r>
              <a:rPr lang="en-US" sz="1600" dirty="0"/>
              <a:t>. </a:t>
            </a:r>
          </a:p>
          <a:p>
            <a:pPr marL="0" indent="0">
              <a:buNone/>
            </a:pPr>
            <a:r>
              <a:rPr lang="en-US" sz="1600" dirty="0" err="1"/>
              <a:t>Latif</a:t>
            </a:r>
            <a:r>
              <a:rPr lang="en-US" sz="1600" dirty="0"/>
              <a:t>, M. A. (2007). The factors accounting for the Egyptian EFL university students’ negative </a:t>
            </a:r>
            <a:r>
              <a:rPr lang="en-US" sz="1600" dirty="0" smtClean="0"/>
              <a:t>	writing </a:t>
            </a:r>
            <a:r>
              <a:rPr lang="en-US" sz="1600" dirty="0"/>
              <a:t>affect. </a:t>
            </a:r>
            <a:r>
              <a:rPr lang="en-US" sz="1600" i="1" dirty="0"/>
              <a:t>Essex Graduate Student Papers in Language &amp; Linguistics</a:t>
            </a:r>
            <a:r>
              <a:rPr lang="en-US" sz="1600" dirty="0"/>
              <a:t>, 9, 57-82.</a:t>
            </a:r>
          </a:p>
          <a:p>
            <a:pPr marL="0" indent="0">
              <a:buNone/>
            </a:pPr>
            <a:r>
              <a:rPr lang="en-US" sz="1600" dirty="0"/>
              <a:t>Lee, S. Y., &amp; </a:t>
            </a:r>
            <a:r>
              <a:rPr lang="en-US" sz="1600" dirty="0" err="1"/>
              <a:t>Krashen</a:t>
            </a:r>
            <a:r>
              <a:rPr lang="en-US" sz="1600" dirty="0"/>
              <a:t>, S. (1997). Writing apprehension in Chinese as a first language. </a:t>
            </a:r>
            <a:r>
              <a:rPr lang="en-US" sz="1600" i="1" dirty="0"/>
              <a:t>ITL: </a:t>
            </a:r>
            <a:r>
              <a:rPr lang="en-US" sz="1600" i="1" dirty="0" smtClean="0"/>
              <a:t>	Review </a:t>
            </a:r>
            <a:r>
              <a:rPr lang="en-US" sz="1600" i="1" dirty="0"/>
              <a:t>of </a:t>
            </a:r>
            <a:r>
              <a:rPr lang="en-US" sz="1600" i="1" dirty="0" smtClean="0"/>
              <a:t>	Applied </a:t>
            </a:r>
            <a:r>
              <a:rPr lang="en-US" sz="1600" i="1" dirty="0"/>
              <a:t>Linguistics, 115-116</a:t>
            </a:r>
            <a:r>
              <a:rPr lang="en-US" sz="1600" dirty="0"/>
              <a:t>, 27-37.</a:t>
            </a:r>
          </a:p>
          <a:p>
            <a:pPr marL="0" indent="0">
              <a:buNone/>
            </a:pPr>
            <a:r>
              <a:rPr lang="en-US" sz="1600" dirty="0"/>
              <a:t>Lee, S. Y. (2002). The influence of cognitive/affective factors on L1/L2 literacy transfers. </a:t>
            </a:r>
            <a:r>
              <a:rPr lang="en-US" sz="1600" dirty="0" smtClean="0"/>
              <a:t>	</a:t>
            </a:r>
            <a:r>
              <a:rPr lang="en-US" sz="1600" i="1" dirty="0" smtClean="0"/>
              <a:t>Studies </a:t>
            </a:r>
            <a:r>
              <a:rPr lang="en-US" sz="1600" i="1" dirty="0"/>
              <a:t>in </a:t>
            </a:r>
            <a:r>
              <a:rPr lang="en-US" sz="1600" i="1" dirty="0" smtClean="0"/>
              <a:t>	English </a:t>
            </a:r>
            <a:r>
              <a:rPr lang="en-US" sz="1600" i="1" dirty="0"/>
              <a:t>Language and Literature</a:t>
            </a:r>
            <a:r>
              <a:rPr lang="en-US" sz="1600" dirty="0"/>
              <a:t>, 10, 17-32.</a:t>
            </a:r>
          </a:p>
          <a:p>
            <a:pPr marL="0" indent="0">
              <a:buNone/>
            </a:pPr>
            <a:r>
              <a:rPr lang="en-US" sz="1600" dirty="0"/>
              <a:t>Lee, S. Y., &amp; </a:t>
            </a:r>
            <a:r>
              <a:rPr lang="en-US" sz="1600" dirty="0" err="1"/>
              <a:t>Krashen</a:t>
            </a:r>
            <a:r>
              <a:rPr lang="en-US" sz="1600" dirty="0"/>
              <a:t>, S. (2002). Predictors of success in writing in English as a foreign </a:t>
            </a:r>
            <a:r>
              <a:rPr lang="en-US" sz="1600" dirty="0" smtClean="0"/>
              <a:t>	language</a:t>
            </a:r>
            <a:r>
              <a:rPr lang="en-US" sz="1600" dirty="0"/>
              <a:t>: </a:t>
            </a:r>
            <a:r>
              <a:rPr lang="en-US" sz="1600" dirty="0" smtClean="0"/>
              <a:t>	reading</a:t>
            </a:r>
            <a:r>
              <a:rPr lang="en-US" sz="1600" dirty="0"/>
              <a:t>, revision behavior, apprehension, and writing. </a:t>
            </a:r>
            <a:r>
              <a:rPr lang="en-US" sz="1600" i="1" dirty="0"/>
              <a:t>The College </a:t>
            </a:r>
            <a:r>
              <a:rPr lang="en-US" sz="1600" i="1" dirty="0" smtClean="0"/>
              <a:t>	Student </a:t>
            </a:r>
            <a:r>
              <a:rPr lang="en-US" sz="1600" i="1" dirty="0"/>
              <a:t>Journal, 36</a:t>
            </a:r>
            <a:r>
              <a:rPr lang="en-US" sz="1600" dirty="0"/>
              <a:t> (4), </a:t>
            </a:r>
            <a:r>
              <a:rPr lang="en-US" sz="1600" dirty="0" smtClean="0"/>
              <a:t>	532-543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dirty="0" err="1"/>
              <a:t>Lindemann</a:t>
            </a:r>
            <a:r>
              <a:rPr lang="en-US" sz="1600" dirty="0"/>
              <a:t>, E. (1995). </a:t>
            </a:r>
            <a:r>
              <a:rPr lang="en-US" sz="1600" i="1" dirty="0"/>
              <a:t>A Rhetoric for Writing Teachers</a:t>
            </a:r>
            <a:r>
              <a:rPr lang="en-US" sz="1600" dirty="0"/>
              <a:t> (3rd ed.). New York: Oxford University </a:t>
            </a:r>
            <a:r>
              <a:rPr lang="en-US" sz="1600" dirty="0" smtClean="0"/>
              <a:t>	Press</a:t>
            </a:r>
            <a:r>
              <a:rPr lang="en-US" sz="1600" dirty="0"/>
              <a:t>. </a:t>
            </a:r>
          </a:p>
          <a:p>
            <a:pPr marL="0" indent="0">
              <a:buNone/>
            </a:pPr>
            <a:r>
              <a:rPr lang="en-US" sz="1600" dirty="0"/>
              <a:t>Madigan, R., Linton, P., &amp; Johnson, S. (1996). The paradox of writing apprehension. In L. </a:t>
            </a:r>
            <a:r>
              <a:rPr lang="en-US" sz="1600" dirty="0" smtClean="0"/>
              <a:t>	Gregg </a:t>
            </a:r>
            <a:r>
              <a:rPr lang="en-US" sz="1600" dirty="0"/>
              <a:t>&amp; E.R. </a:t>
            </a:r>
            <a:r>
              <a:rPr lang="en-US" sz="1600" dirty="0" smtClean="0"/>
              <a:t>	Steinberg </a:t>
            </a:r>
            <a:r>
              <a:rPr lang="en-US" sz="1600" dirty="0"/>
              <a:t>(Eds.), </a:t>
            </a:r>
            <a:r>
              <a:rPr lang="en-US" sz="1600" i="1" dirty="0"/>
              <a:t>Cognitive processes in writing</a:t>
            </a:r>
            <a:r>
              <a:rPr lang="en-US" sz="1600" dirty="0"/>
              <a:t> (pp.295-307). </a:t>
            </a:r>
            <a:r>
              <a:rPr lang="en-US" sz="1600" dirty="0" smtClean="0"/>
              <a:t>Hillsdale</a:t>
            </a:r>
            <a:r>
              <a:rPr lang="en-US" sz="1600" dirty="0"/>
              <a:t>, NJ: Lawrence </a:t>
            </a:r>
            <a:r>
              <a:rPr lang="en-US" sz="1600" dirty="0" smtClean="0"/>
              <a:t>	Erlbaum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09600" y="-152400"/>
            <a:ext cx="8229600" cy="114300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  <a:latin typeface="Britannic Bold" pitchFamily="34" charset="0"/>
              </a:rPr>
              <a:t>REFERENCES</a:t>
            </a:r>
            <a:endParaRPr lang="en-US" b="1" dirty="0">
              <a:solidFill>
                <a:schemeClr val="tx2"/>
              </a:solidFill>
              <a:latin typeface="Britannic Bold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9734-9DA9-4212-B107-5261CA46AC6C}" type="datetime1">
              <a:rPr lang="en-US" smtClean="0"/>
              <a:t>8/20/2013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609600" y="-152400"/>
            <a:ext cx="8229600" cy="114300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  <a:latin typeface="Britannic Bold" pitchFamily="34" charset="0"/>
              </a:rPr>
              <a:t>REFERENCES</a:t>
            </a:r>
            <a:endParaRPr lang="en-US" b="1" dirty="0">
              <a:solidFill>
                <a:schemeClr val="tx2"/>
              </a:solidFill>
              <a:latin typeface="Britannic Bold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/>
              <a:t>Masny</a:t>
            </a:r>
            <a:r>
              <a:rPr lang="en-US" sz="1800" dirty="0"/>
              <a:t>, D. &amp; </a:t>
            </a:r>
            <a:r>
              <a:rPr lang="en-US" sz="1800" dirty="0" err="1"/>
              <a:t>Foxall</a:t>
            </a:r>
            <a:r>
              <a:rPr lang="en-US" sz="1800" dirty="0"/>
              <a:t>, J. (1992). </a:t>
            </a:r>
            <a:r>
              <a:rPr lang="en-US" sz="1800" i="1" dirty="0"/>
              <a:t>Writing Apprehension in L2.</a:t>
            </a:r>
            <a:r>
              <a:rPr lang="en-US" sz="1800" dirty="0"/>
              <a:t> Washington DC: Office of </a:t>
            </a:r>
            <a:r>
              <a:rPr lang="en-US" sz="1800" dirty="0" smtClean="0"/>
              <a:t>	Educational </a:t>
            </a:r>
            <a:r>
              <a:rPr lang="en-US" sz="1800" dirty="0"/>
              <a:t>Research and Improvement. (ERIC Document Reproduction </a:t>
            </a:r>
            <a:r>
              <a:rPr lang="en-US" sz="1800" dirty="0" smtClean="0"/>
              <a:t>	Service </a:t>
            </a:r>
            <a:r>
              <a:rPr lang="en-US" sz="1800" dirty="0"/>
              <a:t>No. ED 352844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dirty="0" err="1"/>
              <a:t>Öztürk</a:t>
            </a:r>
            <a:r>
              <a:rPr lang="en-US" sz="1800" dirty="0"/>
              <a:t>, H., &amp; </a:t>
            </a:r>
            <a:r>
              <a:rPr lang="en-US" sz="1800" dirty="0" err="1"/>
              <a:t>Çeçen</a:t>
            </a:r>
            <a:r>
              <a:rPr lang="en-US" sz="1800" dirty="0"/>
              <a:t>, S. (2007). The effects of portfolio keeping on writing anxiety of </a:t>
            </a:r>
            <a:r>
              <a:rPr lang="en-US" sz="1800" dirty="0" smtClean="0"/>
              <a:t>	EFL </a:t>
            </a:r>
            <a:r>
              <a:rPr lang="en-US" sz="1800" dirty="0"/>
              <a:t>Students. </a:t>
            </a:r>
            <a:r>
              <a:rPr lang="en-US" sz="1800" i="1" dirty="0"/>
              <a:t>Journal of Language and Linguistic Studies, 3</a:t>
            </a:r>
            <a:r>
              <a:rPr lang="en-US" sz="1800" dirty="0"/>
              <a:t> (2), 218 – 236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Pingping</a:t>
            </a:r>
            <a:r>
              <a:rPr lang="en-US" sz="1800" dirty="0"/>
              <a:t>, H. (2006). An exploratory study of English writing strategies. </a:t>
            </a:r>
            <a:r>
              <a:rPr lang="en-US" sz="1800" i="1" dirty="0"/>
              <a:t>CELEA Journal</a:t>
            </a:r>
            <a:r>
              <a:rPr lang="en-US" sz="1800" dirty="0"/>
              <a:t>, </a:t>
            </a:r>
            <a:r>
              <a:rPr lang="en-US" sz="1800" dirty="0" smtClean="0"/>
              <a:t>	</a:t>
            </a:r>
            <a:r>
              <a:rPr lang="en-US" sz="1800" i="1" dirty="0" smtClean="0"/>
              <a:t>29</a:t>
            </a:r>
            <a:r>
              <a:rPr lang="en-US" sz="1800" dirty="0" smtClean="0"/>
              <a:t> </a:t>
            </a:r>
            <a:r>
              <a:rPr lang="en-US" sz="1800" dirty="0"/>
              <a:t>(2), 61 – 70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Powell, B. J. (1984). A comparison of students' attitudes and success in writing. </a:t>
            </a:r>
            <a:r>
              <a:rPr lang="en-US" sz="1800" i="1" dirty="0"/>
              <a:t>Journal </a:t>
            </a:r>
            <a:r>
              <a:rPr lang="en-US" sz="1800" i="1" dirty="0" smtClean="0"/>
              <a:t>	of </a:t>
            </a:r>
            <a:r>
              <a:rPr lang="en-US" sz="1800" i="1" dirty="0"/>
              <a:t>Negro Education</a:t>
            </a:r>
            <a:r>
              <a:rPr lang="en-US" sz="1800" dirty="0"/>
              <a:t>, 53, 114-123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err="1"/>
              <a:t>Raisman</a:t>
            </a:r>
            <a:r>
              <a:rPr lang="en-US" sz="1800" dirty="0"/>
              <a:t>, N. (1982). I just can’t do English: Writing anxiety in the classroom. </a:t>
            </a:r>
            <a:r>
              <a:rPr lang="en-US" sz="1800" i="1" dirty="0"/>
              <a:t>English in </a:t>
            </a:r>
            <a:r>
              <a:rPr lang="en-US" sz="1800" i="1" dirty="0" smtClean="0"/>
              <a:t>	the </a:t>
            </a:r>
            <a:r>
              <a:rPr lang="en-US" sz="1800" i="1" dirty="0"/>
              <a:t>Two-Year College, 9 </a:t>
            </a:r>
            <a:r>
              <a:rPr lang="en-US" sz="1800" dirty="0"/>
              <a:t>(1), 19-23.</a:t>
            </a:r>
          </a:p>
          <a:p>
            <a:pPr marL="0" indent="0">
              <a:buNone/>
            </a:pPr>
            <a:r>
              <a:rPr lang="en-US" sz="1800" dirty="0" err="1" smtClean="0"/>
              <a:t>Selfe</a:t>
            </a:r>
            <a:r>
              <a:rPr lang="en-US" sz="1800" dirty="0"/>
              <a:t>, C. L. (1981).  </a:t>
            </a:r>
            <a:r>
              <a:rPr lang="en-US" sz="1800" i="1" dirty="0"/>
              <a:t>The composing processes of high and low writing </a:t>
            </a:r>
            <a:r>
              <a:rPr lang="en-US" sz="1800" i="1" dirty="0" err="1"/>
              <a:t>apprehensives</a:t>
            </a:r>
            <a:r>
              <a:rPr lang="en-US" sz="1800" i="1" dirty="0"/>
              <a:t>: A </a:t>
            </a:r>
            <a:r>
              <a:rPr lang="en-US" sz="1800" i="1" dirty="0" smtClean="0"/>
              <a:t>	modified </a:t>
            </a:r>
            <a:r>
              <a:rPr lang="en-US" sz="1800" i="1" dirty="0"/>
              <a:t>case-study</a:t>
            </a:r>
            <a:r>
              <a:rPr lang="en-US" sz="1800" dirty="0"/>
              <a:t>. Washington, DC: Educational Resources Information </a:t>
            </a:r>
            <a:r>
              <a:rPr lang="en-US" sz="1800" dirty="0" smtClean="0"/>
              <a:t>	Center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r>
              <a:rPr lang="en-US" sz="1800" dirty="0" smtClean="0"/>
              <a:t>Singh</a:t>
            </a:r>
            <a:r>
              <a:rPr lang="en-US" sz="1800" dirty="0"/>
              <a:t>, T. K. R., &amp; </a:t>
            </a:r>
            <a:r>
              <a:rPr lang="en-US" sz="1800" dirty="0" err="1"/>
              <a:t>Rajalingam</a:t>
            </a:r>
            <a:r>
              <a:rPr lang="en-US" sz="1800" dirty="0"/>
              <a:t>, S. K. (2012). The relationship of writing apprehension </a:t>
            </a:r>
            <a:r>
              <a:rPr lang="en-US" sz="1800" dirty="0" smtClean="0"/>
              <a:t>	level </a:t>
            </a:r>
            <a:r>
              <a:rPr lang="en-US" sz="1800" dirty="0"/>
              <a:t>and self-efficacy beliefs on writing proficiency level among </a:t>
            </a:r>
            <a:r>
              <a:rPr lang="en-US" sz="1800" dirty="0" smtClean="0"/>
              <a:t>pre-	university </a:t>
            </a:r>
            <a:r>
              <a:rPr lang="en-US" sz="1800" dirty="0"/>
              <a:t>students. </a:t>
            </a:r>
            <a:r>
              <a:rPr lang="en-US" sz="1800" i="1" dirty="0"/>
              <a:t>English Language Teaching, 5</a:t>
            </a:r>
            <a:r>
              <a:rPr lang="en-US" sz="1800" dirty="0"/>
              <a:t> (7), 42-52. </a:t>
            </a:r>
            <a:r>
              <a:rPr lang="en-US" sz="1800" dirty="0" smtClean="0"/>
              <a:t>	doi:10.5539/elt.v5n7p42．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08BC-5476-4B34-AC92-D414E3699185}" type="datetime1">
              <a:rPr lang="en-US" smtClean="0"/>
              <a:t>8/20/2013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52300"/>
            <a:ext cx="8534400" cy="40437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Significance of achieving </a:t>
            </a:r>
            <a:r>
              <a:rPr lang="en-US" dirty="0">
                <a:solidFill>
                  <a:schemeClr val="tx2"/>
                </a:solidFill>
              </a:rPr>
              <a:t>proficiency in writing in English (</a:t>
            </a:r>
            <a:r>
              <a:rPr lang="en-US" dirty="0" err="1">
                <a:solidFill>
                  <a:schemeClr val="tx2"/>
                </a:solidFill>
              </a:rPr>
              <a:t>Lindemann</a:t>
            </a:r>
            <a:r>
              <a:rPr lang="en-US" dirty="0">
                <a:solidFill>
                  <a:schemeClr val="tx2"/>
                </a:solidFill>
              </a:rPr>
              <a:t>, 1995; </a:t>
            </a:r>
            <a:r>
              <a:rPr lang="en-US" dirty="0" err="1">
                <a:solidFill>
                  <a:schemeClr val="tx2"/>
                </a:solidFill>
              </a:rPr>
              <a:t>Pingping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</a:rPr>
              <a:t>2006)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Effects of EFL learners’ writing apprehension on their outcomes 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Al_Sawalha</a:t>
            </a:r>
            <a:r>
              <a:rPr lang="en-US" dirty="0">
                <a:solidFill>
                  <a:schemeClr val="tx2"/>
                </a:solidFill>
              </a:rPr>
              <a:t> &amp; Chow, 2012)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Little research on writing apprehension of Vietnamese EFL undergraduates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28600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1. Introduction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B065-BD15-4073-93EA-CD9DDC38449B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1349514"/>
            <a:ext cx="3200400" cy="64633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1.1. Rationale</a:t>
            </a:r>
            <a:endParaRPr lang="en-US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108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32037"/>
            <a:ext cx="8458200" cy="4525963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tx2"/>
                </a:solidFill>
              </a:rPr>
              <a:t>To understand Vietnamese EFL undergraduates’ levels of writing apprehension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To examine factors that might mediate students’ </a:t>
            </a:r>
            <a:r>
              <a:rPr lang="en-US" dirty="0">
                <a:solidFill>
                  <a:schemeClr val="tx2"/>
                </a:solidFill>
              </a:rPr>
              <a:t>writing </a:t>
            </a:r>
            <a:r>
              <a:rPr lang="en-US" dirty="0" smtClean="0">
                <a:solidFill>
                  <a:schemeClr val="tx2"/>
                </a:solidFill>
              </a:rPr>
              <a:t>apprehension</a:t>
            </a: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1. Introduction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EB6-C6C5-496D-80FC-55460C80930D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563469"/>
            <a:ext cx="4495800" cy="64633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1.2. Research aims</a:t>
            </a:r>
            <a:endParaRPr lang="en-US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824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952999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Writing apprehension (WA) is a person’s tendencies to approach or avoid writing situations  accompanied  by some amount of perceived evaluation (Daly </a:t>
            </a:r>
            <a:r>
              <a:rPr lang="en-US" dirty="0">
                <a:solidFill>
                  <a:schemeClr val="tx2"/>
                </a:solidFill>
              </a:rPr>
              <a:t>&amp; Wilson, </a:t>
            </a:r>
            <a:r>
              <a:rPr lang="en-US" dirty="0" smtClean="0">
                <a:solidFill>
                  <a:schemeClr val="tx2"/>
                </a:solidFill>
              </a:rPr>
              <a:t>1983).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 WA is a “distress </a:t>
            </a:r>
            <a:r>
              <a:rPr lang="en-US" dirty="0">
                <a:solidFill>
                  <a:schemeClr val="tx2"/>
                </a:solidFill>
              </a:rPr>
              <a:t>associated with </a:t>
            </a:r>
            <a:r>
              <a:rPr lang="en-US" dirty="0" smtClean="0">
                <a:solidFill>
                  <a:schemeClr val="tx2"/>
                </a:solidFill>
              </a:rPr>
              <a:t>writing 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>
                <a:solidFill>
                  <a:schemeClr val="tx2"/>
                </a:solidFill>
              </a:rPr>
              <a:t>profound distaste for the process” (Madigan, Linton &amp; Johnson, 1996, p. 295</a:t>
            </a:r>
            <a:r>
              <a:rPr lang="en-US" dirty="0" smtClean="0">
                <a:solidFill>
                  <a:schemeClr val="tx2"/>
                </a:solidFill>
              </a:rPr>
              <a:t>).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79737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2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Literature Review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71DA-F9FC-4933-8E83-FE7505F8E81B}" type="datetime1">
              <a:rPr lang="en-US" smtClean="0"/>
              <a:t>8/20/2013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1349514"/>
            <a:ext cx="3200400" cy="64633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2</a:t>
            </a:r>
            <a:r>
              <a:rPr lang="en-US" sz="36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.1. Definition</a:t>
            </a:r>
            <a:endParaRPr lang="en-US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086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4228-7922-462F-9F56-E4DB626AC81B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304800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2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Literature Review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19200"/>
            <a:ext cx="9144000" cy="61555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2.2. Characteristics of apprehensive individuals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180954"/>
              </p:ext>
            </p:extLst>
          </p:nvPr>
        </p:nvGraphicFramePr>
        <p:xfrm>
          <a:off x="342900" y="1981200"/>
          <a:ext cx="8496300" cy="4190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0748"/>
                <a:gridCol w="6175552"/>
              </a:tblGrid>
              <a:tr h="369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+mn-ea"/>
                        </a:rPr>
                        <a:t>Aspects</a:t>
                      </a:r>
                      <a:endParaRPr lang="en-US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Sources</a:t>
                      </a:r>
                      <a:endParaRPr lang="en-US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64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Written products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Daly, 1977;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Faigley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Daly &amp; Witte, 1981; Hassan, 2001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64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Writing competency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Daly, 1978;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Faigley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et al., 1981; Lee &amp;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Krashen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2002; Singh &amp;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Rajalingam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2012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64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Writing process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Al_Sawalha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&amp; Chow, 2012;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Gungle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&amp; Taylor, 1989;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Masny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&amp;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Foxall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1992; Self, 1981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64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Behaviors in writing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Daly &amp; Miller, 1975b; Daly &amp; Wilson, 1983;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Masny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&amp;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Foxall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1992; </a:t>
                      </a: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effectLst/>
                        </a:rPr>
                        <a:t>Selfe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1981; Singh &amp;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Rajalingam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2012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64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Attitudes towards  writing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Daly, 1978; Daly &amp; Wilson, 1983;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Selfe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1981; Singh &amp;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Rajalingam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2012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04800" y="4648200"/>
            <a:ext cx="8534400" cy="1524000"/>
          </a:xfrm>
          <a:prstGeom prst="rect">
            <a:avLst/>
          </a:prstGeom>
          <a:solidFill>
            <a:schemeClr val="accent1">
              <a:alpha val="2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7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4228-7922-462F-9F56-E4DB626AC81B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2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Literature Review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19200"/>
            <a:ext cx="91440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2.2. Characteristics of apprehensive individuals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32943107"/>
              </p:ext>
            </p:extLst>
          </p:nvPr>
        </p:nvGraphicFramePr>
        <p:xfrm>
          <a:off x="231283" y="1981200"/>
          <a:ext cx="8534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39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4228-7922-462F-9F56-E4DB626AC81B}" type="datetime1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2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Literature Review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19200"/>
            <a:ext cx="91440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2.3. Factors accounting for writing apprehension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556764"/>
              </p:ext>
            </p:extLst>
          </p:nvPr>
        </p:nvGraphicFramePr>
        <p:xfrm>
          <a:off x="152400" y="1981200"/>
          <a:ext cx="8839200" cy="4054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7137"/>
                <a:gridCol w="4342063"/>
              </a:tblGrid>
              <a:tr h="408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Factors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Sources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Learning </a:t>
                      </a:r>
                      <a:r>
                        <a:rPr lang="en-US" sz="2000" b="1" dirty="0">
                          <a:effectLst/>
                        </a:rPr>
                        <a:t>experience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Latif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2007;  Lee, 2002; Powell, 1984 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Lack </a:t>
                      </a:r>
                      <a:r>
                        <a:rPr lang="en-US" sz="2000" b="1" dirty="0">
                          <a:effectLst/>
                        </a:rPr>
                        <a:t>of linguistic knowledge 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Latif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2007;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Öztürk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&amp;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Çeçen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2007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Comparison </a:t>
                      </a:r>
                      <a:r>
                        <a:rPr lang="en-US" sz="2000" b="1" dirty="0">
                          <a:effectLst/>
                        </a:rPr>
                        <a:t>deficiency 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Daly, 1985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Misunderstanding </a:t>
                      </a:r>
                      <a:r>
                        <a:rPr lang="en-US" sz="2000" b="1" dirty="0">
                          <a:effectLst/>
                        </a:rPr>
                        <a:t>of composing process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Lee &amp;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Krashen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1997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Perceived </a:t>
                      </a:r>
                      <a:r>
                        <a:rPr lang="en-US" sz="2000" b="1" dirty="0">
                          <a:effectLst/>
                        </a:rPr>
                        <a:t>writing performance improvement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Latif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effectLst/>
                        </a:rPr>
                        <a:t>2007</a:t>
                      </a:r>
                    </a:p>
                  </a:txBody>
                  <a:tcPr marL="68580" marR="68580" marT="0" marB="0"/>
                </a:tc>
              </a:tr>
              <a:tr h="408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Instructional </a:t>
                      </a:r>
                      <a:r>
                        <a:rPr lang="en-US" sz="2000" b="1" dirty="0">
                          <a:effectLst/>
                        </a:rPr>
                        <a:t>practices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Latif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2007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Nature </a:t>
                      </a:r>
                      <a:r>
                        <a:rPr lang="en-US" sz="2000" b="1" dirty="0">
                          <a:effectLst/>
                        </a:rPr>
                        <a:t>of writing task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Faigley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et al., 1981; </a:t>
                      </a: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Huwari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&amp; Aziz, 2011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Time </a:t>
                      </a:r>
                      <a:r>
                        <a:rPr lang="en-US" sz="2000" b="1" dirty="0">
                          <a:effectLst/>
                        </a:rPr>
                        <a:t>constraint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2"/>
                          </a:solidFill>
                          <a:effectLst/>
                        </a:rPr>
                        <a:t>Raisman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, 1982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52400" y="2438400"/>
            <a:ext cx="88392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9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2. Literature review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28600"/>
            <a:ext cx="7239000" cy="101566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2</a:t>
            </a:r>
            <a:r>
              <a:rPr lang="en-US" sz="60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ea typeface="+mj-ea"/>
                <a:cs typeface="+mj-cs"/>
              </a:rPr>
              <a:t>. Literature Review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187592521"/>
              </p:ext>
            </p:extLst>
          </p:nvPr>
        </p:nvGraphicFramePr>
        <p:xfrm>
          <a:off x="-76200" y="1676400"/>
          <a:ext cx="9067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3636-F354-4E92-9238-2838FA5AED3F}" type="datetime1">
              <a:rPr lang="en-US" smtClean="0"/>
              <a:t>8/20/2013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0017-038A-4FEC-943A-CA5846558D5F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Tran Hoa Mi - Tin T. Dang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1066800"/>
            <a:ext cx="9144000" cy="615553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2.3. Factors accounting for writing apprehension</a:t>
            </a:r>
            <a:endParaRPr lang="en-US" sz="3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942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</TotalTime>
  <Words>1620</Words>
  <Application>Microsoft Office PowerPoint</Application>
  <PresentationFormat>On-screen Show (4:3)</PresentationFormat>
  <Paragraphs>472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1. Introduction</vt:lpstr>
      <vt:lpstr>PowerPoint Presentation</vt:lpstr>
      <vt:lpstr>PowerPoint Presentation</vt:lpstr>
      <vt:lpstr>PowerPoint Presentation</vt:lpstr>
      <vt:lpstr>PowerPoint Presentation</vt:lpstr>
      <vt:lpstr>2. Literature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Findings</vt:lpstr>
      <vt:lpstr>5. Implications and further research</vt:lpstr>
      <vt:lpstr>5. Implications and further research</vt:lpstr>
      <vt:lpstr>REFERENCES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ACCOUNTING FOR WRITING APPREHENSION OF VIETNAMESE EFL UNDERGRADUATES</dc:title>
  <dc:creator>MI</dc:creator>
  <cp:lastModifiedBy>MI</cp:lastModifiedBy>
  <cp:revision>228</cp:revision>
  <dcterms:created xsi:type="dcterms:W3CDTF">2013-08-08T15:17:26Z</dcterms:created>
  <dcterms:modified xsi:type="dcterms:W3CDTF">2013-08-20T13:49:56Z</dcterms:modified>
</cp:coreProperties>
</file>