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8" r:id="rId1"/>
  </p:sldMasterIdLst>
  <p:notesMasterIdLst>
    <p:notesMasterId r:id="rId18"/>
  </p:notesMasterIdLst>
  <p:sldIdLst>
    <p:sldId id="256" r:id="rId2"/>
    <p:sldId id="305" r:id="rId3"/>
    <p:sldId id="314" r:id="rId4"/>
    <p:sldId id="309" r:id="rId5"/>
    <p:sldId id="257" r:id="rId6"/>
    <p:sldId id="306" r:id="rId7"/>
    <p:sldId id="307" r:id="rId8"/>
    <p:sldId id="308" r:id="rId9"/>
    <p:sldId id="312" r:id="rId10"/>
    <p:sldId id="310" r:id="rId11"/>
    <p:sldId id="311" r:id="rId12"/>
    <p:sldId id="313" r:id="rId13"/>
    <p:sldId id="317" r:id="rId14"/>
    <p:sldId id="315" r:id="rId15"/>
    <p:sldId id="316" r:id="rId16"/>
    <p:sldId id="30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FF33"/>
    <a:srgbClr val="CCFF66"/>
    <a:srgbClr val="0066FF"/>
    <a:srgbClr val="66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>
        <p:scale>
          <a:sx n="75" d="100"/>
          <a:sy n="75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E92E87-7E65-49DC-B436-52E8B42CE8A4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89F1B79-A77F-49DB-BCFE-CDB1E8FB0BC6}">
      <dgm:prSet phldrT="[Metin]" custT="1"/>
      <dgm:spPr/>
      <dgm:t>
        <a:bodyPr/>
        <a:lstStyle/>
        <a:p>
          <a:r>
            <a:rPr lang="en-US" sz="1600" noProof="0" smtClean="0">
              <a:latin typeface="Times-Roman"/>
            </a:rPr>
            <a:t>Creativity Course</a:t>
          </a:r>
          <a:endParaRPr lang="en-US" sz="1600" noProof="0">
            <a:latin typeface="Times-Roman"/>
          </a:endParaRPr>
        </a:p>
      </dgm:t>
    </dgm:pt>
    <dgm:pt modelId="{3FB8C66B-B108-4A8E-BE82-1A7DB2692EA4}" type="parTrans" cxnId="{13980109-E88A-49EC-827B-B78BCAB7AA6F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1160A841-6B73-46E2-A16C-DFF5B6884438}" type="sibTrans" cxnId="{13980109-E88A-49EC-827B-B78BCAB7AA6F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18777527-6A0E-4B4B-8B75-8E8937C71B4F}">
      <dgm:prSet phldrT="[Metin]" custT="1"/>
      <dgm:spPr/>
      <dgm:t>
        <a:bodyPr/>
        <a:lstStyle/>
        <a:p>
          <a:r>
            <a:rPr lang="en-US" sz="1600" noProof="0" smtClean="0">
              <a:latin typeface="Times-Roman"/>
            </a:rPr>
            <a:t>Distinct course segments</a:t>
          </a:r>
          <a:endParaRPr lang="en-US" sz="1600" noProof="0" dirty="0">
            <a:latin typeface="Times-Roman"/>
          </a:endParaRPr>
        </a:p>
      </dgm:t>
    </dgm:pt>
    <dgm:pt modelId="{35EAC8B0-1A39-4FC5-B63F-ADCAFEE97717}" type="parTrans" cxnId="{5AA19F03-1925-436A-B1B7-4369B9B9C4EB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35A6CD4B-4547-4999-BDBC-27DCE9026A62}" type="sibTrans" cxnId="{5AA19F03-1925-436A-B1B7-4369B9B9C4EB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6525B4B3-FBB0-4323-A37A-2C63AA033886}">
      <dgm:prSet phldrT="[Metin]" custT="1"/>
      <dgm:spPr/>
      <dgm:t>
        <a:bodyPr/>
        <a:lstStyle/>
        <a:p>
          <a:r>
            <a:rPr lang="en-US" sz="1600" noProof="0" smtClean="0">
              <a:latin typeface="Times-Roman"/>
            </a:rPr>
            <a:t>Embedded exercises</a:t>
          </a:r>
          <a:endParaRPr lang="en-US" sz="1600" noProof="0" dirty="0">
            <a:latin typeface="Times-Roman"/>
          </a:endParaRPr>
        </a:p>
      </dgm:t>
    </dgm:pt>
    <dgm:pt modelId="{F472B5D4-431F-412D-B96D-36F5413D5019}" type="parTrans" cxnId="{561BF813-17C2-4015-A7DF-2B4A14A9E20B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1E5C25A9-B823-431B-96A8-95FB153BE198}" type="sibTrans" cxnId="{561BF813-17C2-4015-A7DF-2B4A14A9E20B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B71B9B51-94B3-4C26-B568-60B92635A63A}">
      <dgm:prSet phldrT="[Metin]" custT="1"/>
      <dgm:spPr/>
      <dgm:t>
        <a:bodyPr/>
        <a:lstStyle/>
        <a:p>
          <a:r>
            <a:rPr lang="en-US" sz="1600" noProof="0" smtClean="0">
              <a:latin typeface="Times-Roman"/>
            </a:rPr>
            <a:t>Distinct course</a:t>
          </a:r>
          <a:endParaRPr lang="en-US" sz="1600" noProof="0" dirty="0">
            <a:latin typeface="Times-Roman"/>
          </a:endParaRPr>
        </a:p>
      </dgm:t>
    </dgm:pt>
    <dgm:pt modelId="{C84E6286-BBAC-4664-AC68-5A3C5242030E}" type="parTrans" cxnId="{5DD062FC-1053-40C0-B5B0-DE64D54C7B52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BC2E342C-09CC-4C65-991F-09EDC8D5E78F}" type="sibTrans" cxnId="{5DD062FC-1053-40C0-B5B0-DE64D54C7B52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038C2D05-BF0F-4A17-AA8E-D3BCFE126030}">
      <dgm:prSet phldrT="[Metin]" custT="1"/>
      <dgm:spPr/>
      <dgm:t>
        <a:bodyPr/>
        <a:lstStyle/>
        <a:p>
          <a:r>
            <a:rPr lang="tr-TR" sz="1600" noProof="0" smtClean="0">
              <a:latin typeface="Times-Roman"/>
            </a:rPr>
            <a:t>Definitions theories</a:t>
          </a:r>
          <a:endParaRPr lang="en-US" sz="1600" noProof="0" dirty="0">
            <a:latin typeface="Times-Roman"/>
          </a:endParaRPr>
        </a:p>
      </dgm:t>
    </dgm:pt>
    <dgm:pt modelId="{8E9CAC8E-5B4D-4131-AD66-75E59D1DBC05}" type="parTrans" cxnId="{6CCB8C41-58AD-444D-9B76-D60633AB81E3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97BC5A8A-566E-4670-AF3E-A58BD616A403}" type="sibTrans" cxnId="{6CCB8C41-58AD-444D-9B76-D60633AB81E3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B1EB2081-A011-4395-B158-B89FC6CD94D7}">
      <dgm:prSet phldrT="[Metin]" custT="1"/>
      <dgm:spPr/>
      <dgm:t>
        <a:bodyPr/>
        <a:lstStyle/>
        <a:p>
          <a:r>
            <a:rPr lang="tr-TR" sz="1600" noProof="0" smtClean="0">
              <a:latin typeface="Times-Roman"/>
            </a:rPr>
            <a:t>Strategies</a:t>
          </a:r>
          <a:endParaRPr lang="en-US" sz="1600" noProof="0" dirty="0">
            <a:latin typeface="Times-Roman"/>
          </a:endParaRPr>
        </a:p>
      </dgm:t>
    </dgm:pt>
    <dgm:pt modelId="{D705C529-6C96-494F-A4EF-9A2497087FE6}" type="parTrans" cxnId="{FF7D343F-D624-4CAB-88C8-4C1C7139EC01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46CF7575-B473-4E9F-857B-7115F5F91635}" type="sibTrans" cxnId="{FF7D343F-D624-4CAB-88C8-4C1C7139EC01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6F2E0DE5-8B75-4CE7-82C4-1D5E46A99F64}">
      <dgm:prSet phldrT="[Metin]" custT="1"/>
      <dgm:spPr/>
      <dgm:t>
        <a:bodyPr/>
        <a:lstStyle/>
        <a:p>
          <a:r>
            <a:rPr lang="tr-TR" sz="1600" noProof="0" smtClean="0">
              <a:latin typeface="Times-Roman"/>
            </a:rPr>
            <a:t>Techniques (idea generation, problem solving)</a:t>
          </a:r>
          <a:endParaRPr lang="en-US" sz="1600" noProof="0" dirty="0">
            <a:latin typeface="Times-Roman"/>
          </a:endParaRPr>
        </a:p>
      </dgm:t>
    </dgm:pt>
    <dgm:pt modelId="{F99DF8E6-6518-4817-8179-BA9EDB2E733E}" type="parTrans" cxnId="{C0BEDB1A-C8CC-4626-83D8-E40AD38D66E6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E2E4B475-B468-43C4-A2B5-0859B926D467}" type="sibTrans" cxnId="{C0BEDB1A-C8CC-4626-83D8-E40AD38D66E6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9D3108C0-5C3A-487E-B4CD-1FB2BD0C2AEA}">
      <dgm:prSet phldrT="[Metin]" custT="1"/>
      <dgm:spPr/>
      <dgm:t>
        <a:bodyPr/>
        <a:lstStyle/>
        <a:p>
          <a:r>
            <a:rPr lang="tr-TR" sz="1600" noProof="0" dirty="0" smtClean="0">
              <a:latin typeface="Times-Roman"/>
            </a:rPr>
            <a:t>Creative problem </a:t>
          </a:r>
          <a:r>
            <a:rPr lang="tr-TR" sz="1600" noProof="0" dirty="0" err="1" smtClean="0">
              <a:latin typeface="Times-Roman"/>
            </a:rPr>
            <a:t>solving</a:t>
          </a:r>
          <a:r>
            <a:rPr lang="tr-TR" sz="1600" noProof="0" dirty="0" smtClean="0">
              <a:latin typeface="Times-Roman"/>
            </a:rPr>
            <a:t> </a:t>
          </a:r>
          <a:r>
            <a:rPr lang="tr-TR" sz="1600" noProof="0" dirty="0" err="1" smtClean="0">
              <a:latin typeface="Times-Roman"/>
            </a:rPr>
            <a:t>activities</a:t>
          </a:r>
          <a:endParaRPr lang="en-US" sz="1600" noProof="0" dirty="0">
            <a:latin typeface="Times-Roman"/>
          </a:endParaRPr>
        </a:p>
      </dgm:t>
    </dgm:pt>
    <dgm:pt modelId="{2640E139-D0A9-4189-96E5-66F2ABDA1753}" type="parTrans" cxnId="{4EC60273-D3D3-4605-AADB-91999B976650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127CC367-1298-445A-A92D-12E639CD031A}" type="sibTrans" cxnId="{4EC60273-D3D3-4605-AADB-91999B976650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5124CA72-3379-41AB-BAFD-DB9E652ABD6B}">
      <dgm:prSet phldrT="[Metin]" custT="1"/>
      <dgm:spPr/>
      <dgm:t>
        <a:bodyPr/>
        <a:lstStyle/>
        <a:p>
          <a:r>
            <a:rPr lang="tr-TR" sz="1600" noProof="0" dirty="0" err="1" smtClean="0">
              <a:latin typeface="Times-Roman"/>
            </a:rPr>
            <a:t>Seperate</a:t>
          </a:r>
          <a:r>
            <a:rPr lang="tr-TR" sz="1600" noProof="0" dirty="0" smtClean="0">
              <a:latin typeface="Times-Roman"/>
            </a:rPr>
            <a:t> </a:t>
          </a:r>
          <a:r>
            <a:rPr lang="tr-TR" sz="1600" noProof="0" dirty="0" err="1" smtClean="0">
              <a:latin typeface="Times-Roman"/>
            </a:rPr>
            <a:t>chapters</a:t>
          </a:r>
          <a:r>
            <a:rPr lang="tr-TR" sz="1600" noProof="0" dirty="0" smtClean="0">
              <a:latin typeface="Times-Roman"/>
            </a:rPr>
            <a:t> in </a:t>
          </a:r>
          <a:r>
            <a:rPr lang="tr-TR" sz="1600" noProof="0" dirty="0" err="1" smtClean="0">
              <a:latin typeface="Times-Roman"/>
            </a:rPr>
            <a:t>disciplinary</a:t>
          </a:r>
          <a:r>
            <a:rPr lang="tr-TR" sz="1600" noProof="0" dirty="0" smtClean="0">
              <a:latin typeface="Times-Roman"/>
            </a:rPr>
            <a:t> </a:t>
          </a:r>
          <a:r>
            <a:rPr lang="tr-TR" sz="1600" noProof="0" dirty="0" err="1" smtClean="0">
              <a:latin typeface="Times-Roman"/>
            </a:rPr>
            <a:t>textbooks</a:t>
          </a:r>
          <a:endParaRPr lang="en-US" sz="1600" noProof="0" dirty="0">
            <a:latin typeface="Times-Roman"/>
          </a:endParaRPr>
        </a:p>
      </dgm:t>
    </dgm:pt>
    <dgm:pt modelId="{0115E08C-498B-4DC5-9B3B-D1195074D014}" type="parTrans" cxnId="{67691FE9-4C0A-4BDC-89D8-47702B184FEC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25EBAB29-B975-42A2-B431-3AD79A9568BC}" type="sibTrans" cxnId="{67691FE9-4C0A-4BDC-89D8-47702B184FEC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819FB940-5A7F-4A46-8DF8-BF43761C99DB}" type="pres">
      <dgm:prSet presAssocID="{FDE92E87-7E65-49DC-B436-52E8B42CE8A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2FE15D6-A8A2-493A-96BD-015260E651DE}" type="pres">
      <dgm:prSet presAssocID="{FDE92E87-7E65-49DC-B436-52E8B42CE8A4}" presName="hierFlow" presStyleCnt="0"/>
      <dgm:spPr/>
    </dgm:pt>
    <dgm:pt modelId="{014140B6-5AF4-46AC-81D6-F64543E56C80}" type="pres">
      <dgm:prSet presAssocID="{FDE92E87-7E65-49DC-B436-52E8B42CE8A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C29AAB3-6861-468C-A081-C4684F81E0DD}" type="pres">
      <dgm:prSet presAssocID="{989F1B79-A77F-49DB-BCFE-CDB1E8FB0BC6}" presName="Name14" presStyleCnt="0"/>
      <dgm:spPr/>
    </dgm:pt>
    <dgm:pt modelId="{0B077D2F-028D-4823-8A97-296145DF21B3}" type="pres">
      <dgm:prSet presAssocID="{989F1B79-A77F-49DB-BCFE-CDB1E8FB0BC6}" presName="level1Shape" presStyleLbl="node0" presStyleIdx="0" presStyleCnt="1">
        <dgm:presLayoutVars>
          <dgm:chPref val="3"/>
        </dgm:presLayoutVars>
      </dgm:prSet>
      <dgm:spPr/>
    </dgm:pt>
    <dgm:pt modelId="{83DE587B-19D3-4B87-87B4-8936A9AF1BD2}" type="pres">
      <dgm:prSet presAssocID="{989F1B79-A77F-49DB-BCFE-CDB1E8FB0BC6}" presName="hierChild2" presStyleCnt="0"/>
      <dgm:spPr/>
    </dgm:pt>
    <dgm:pt modelId="{5E994782-D38A-4B9B-AB63-6EE8A757F5A0}" type="pres">
      <dgm:prSet presAssocID="{35EAC8B0-1A39-4FC5-B63F-ADCAFEE97717}" presName="Name19" presStyleLbl="parChTrans1D2" presStyleIdx="0" presStyleCnt="3"/>
      <dgm:spPr/>
    </dgm:pt>
    <dgm:pt modelId="{634195A5-0C40-4358-B3A2-C33E3389F616}" type="pres">
      <dgm:prSet presAssocID="{18777527-6A0E-4B4B-8B75-8E8937C71B4F}" presName="Name21" presStyleCnt="0"/>
      <dgm:spPr/>
    </dgm:pt>
    <dgm:pt modelId="{552C65A9-1F5C-4F9B-8068-45888B77ABCE}" type="pres">
      <dgm:prSet presAssocID="{18777527-6A0E-4B4B-8B75-8E8937C71B4F}" presName="level2Shape" presStyleLbl="node2" presStyleIdx="0" presStyleCnt="3"/>
      <dgm:spPr/>
    </dgm:pt>
    <dgm:pt modelId="{18676FDF-FD10-4CC6-8CAF-AB23C330B9A6}" type="pres">
      <dgm:prSet presAssocID="{18777527-6A0E-4B4B-8B75-8E8937C71B4F}" presName="hierChild3" presStyleCnt="0"/>
      <dgm:spPr/>
    </dgm:pt>
    <dgm:pt modelId="{70DCD98C-A386-4581-A774-6898F04A7D66}" type="pres">
      <dgm:prSet presAssocID="{0115E08C-498B-4DC5-9B3B-D1195074D014}" presName="Name19" presStyleLbl="parChTrans1D3" presStyleIdx="0" presStyleCnt="5"/>
      <dgm:spPr/>
    </dgm:pt>
    <dgm:pt modelId="{11403C8E-ABCC-4FA6-9865-C1A28E24E06C}" type="pres">
      <dgm:prSet presAssocID="{5124CA72-3379-41AB-BAFD-DB9E652ABD6B}" presName="Name21" presStyleCnt="0"/>
      <dgm:spPr/>
    </dgm:pt>
    <dgm:pt modelId="{931A33EF-7AE7-4F7F-912B-B2BC602E10C6}" type="pres">
      <dgm:prSet presAssocID="{5124CA72-3379-41AB-BAFD-DB9E652ABD6B}" presName="level2Shape" presStyleLbl="node3" presStyleIdx="0" presStyleCnt="5" custScaleY="174229"/>
      <dgm:spPr/>
    </dgm:pt>
    <dgm:pt modelId="{70BDD7E9-9F9F-44AF-A159-92CCA4CC7FDA}" type="pres">
      <dgm:prSet presAssocID="{5124CA72-3379-41AB-BAFD-DB9E652ABD6B}" presName="hierChild3" presStyleCnt="0"/>
      <dgm:spPr/>
    </dgm:pt>
    <dgm:pt modelId="{53613CFC-9AF0-4B28-9EAB-5797654D3766}" type="pres">
      <dgm:prSet presAssocID="{F472B5D4-431F-412D-B96D-36F5413D5019}" presName="Name19" presStyleLbl="parChTrans1D2" presStyleIdx="1" presStyleCnt="3"/>
      <dgm:spPr/>
    </dgm:pt>
    <dgm:pt modelId="{22781552-4AEA-4088-8196-E3301BDE9B0A}" type="pres">
      <dgm:prSet presAssocID="{6525B4B3-FBB0-4323-A37A-2C63AA033886}" presName="Name21" presStyleCnt="0"/>
      <dgm:spPr/>
    </dgm:pt>
    <dgm:pt modelId="{456CD246-77F8-4296-BE67-A3FB12579AB5}" type="pres">
      <dgm:prSet presAssocID="{6525B4B3-FBB0-4323-A37A-2C63AA033886}" presName="level2Shape" presStyleLbl="node2" presStyleIdx="1" presStyleCnt="3"/>
      <dgm:spPr/>
    </dgm:pt>
    <dgm:pt modelId="{A7AA0616-5A3F-43C7-826D-DB7B6BE1317E}" type="pres">
      <dgm:prSet presAssocID="{6525B4B3-FBB0-4323-A37A-2C63AA033886}" presName="hierChild3" presStyleCnt="0"/>
      <dgm:spPr/>
    </dgm:pt>
    <dgm:pt modelId="{0DAF860B-67F1-4A52-9F6A-B1449CB7B6E1}" type="pres">
      <dgm:prSet presAssocID="{2640E139-D0A9-4189-96E5-66F2ABDA1753}" presName="Name19" presStyleLbl="parChTrans1D3" presStyleIdx="1" presStyleCnt="5"/>
      <dgm:spPr/>
    </dgm:pt>
    <dgm:pt modelId="{309DFDAD-911E-4796-8999-E096CF4F4391}" type="pres">
      <dgm:prSet presAssocID="{9D3108C0-5C3A-487E-B4CD-1FB2BD0C2AEA}" presName="Name21" presStyleCnt="0"/>
      <dgm:spPr/>
    </dgm:pt>
    <dgm:pt modelId="{BB1A1531-7F4E-481E-9E9C-316BB9D252C4}" type="pres">
      <dgm:prSet presAssocID="{9D3108C0-5C3A-487E-B4CD-1FB2BD0C2AEA}" presName="level2Shape" presStyleLbl="node3" presStyleIdx="1" presStyleCnt="5" custScaleY="174229"/>
      <dgm:spPr/>
      <dgm:t>
        <a:bodyPr/>
        <a:lstStyle/>
        <a:p>
          <a:endParaRPr lang="tr-TR"/>
        </a:p>
      </dgm:t>
    </dgm:pt>
    <dgm:pt modelId="{89E0B13E-706A-4FEF-B6D5-076B31AAE1F9}" type="pres">
      <dgm:prSet presAssocID="{9D3108C0-5C3A-487E-B4CD-1FB2BD0C2AEA}" presName="hierChild3" presStyleCnt="0"/>
      <dgm:spPr/>
    </dgm:pt>
    <dgm:pt modelId="{A77830A0-88D3-48DF-B0E8-A2A496BF7D5D}" type="pres">
      <dgm:prSet presAssocID="{C84E6286-BBAC-4664-AC68-5A3C5242030E}" presName="Name19" presStyleLbl="parChTrans1D2" presStyleIdx="2" presStyleCnt="3"/>
      <dgm:spPr/>
    </dgm:pt>
    <dgm:pt modelId="{11FBD856-C341-4C7E-892F-3C786596A236}" type="pres">
      <dgm:prSet presAssocID="{B71B9B51-94B3-4C26-B568-60B92635A63A}" presName="Name21" presStyleCnt="0"/>
      <dgm:spPr/>
    </dgm:pt>
    <dgm:pt modelId="{2399E2EB-7DA2-49E4-BB33-7BC92350A011}" type="pres">
      <dgm:prSet presAssocID="{B71B9B51-94B3-4C26-B568-60B92635A63A}" presName="level2Shape" presStyleLbl="node2" presStyleIdx="2" presStyleCnt="3"/>
      <dgm:spPr/>
    </dgm:pt>
    <dgm:pt modelId="{B6FBAA76-E1E2-46DA-9525-19E64F2FAB46}" type="pres">
      <dgm:prSet presAssocID="{B71B9B51-94B3-4C26-B568-60B92635A63A}" presName="hierChild3" presStyleCnt="0"/>
      <dgm:spPr/>
    </dgm:pt>
    <dgm:pt modelId="{99A6DDCF-259F-40B1-A50F-978D6D766559}" type="pres">
      <dgm:prSet presAssocID="{8E9CAC8E-5B4D-4131-AD66-75E59D1DBC05}" presName="Name19" presStyleLbl="parChTrans1D3" presStyleIdx="2" presStyleCnt="5"/>
      <dgm:spPr/>
    </dgm:pt>
    <dgm:pt modelId="{9EB56184-D0DA-4FB0-8282-59A97D0A0B70}" type="pres">
      <dgm:prSet presAssocID="{038C2D05-BF0F-4A17-AA8E-D3BCFE126030}" presName="Name21" presStyleCnt="0"/>
      <dgm:spPr/>
    </dgm:pt>
    <dgm:pt modelId="{0BECA49B-0959-4835-A082-B05613F2D30B}" type="pres">
      <dgm:prSet presAssocID="{038C2D05-BF0F-4A17-AA8E-D3BCFE126030}" presName="level2Shape" presStyleLbl="node3" presStyleIdx="2" presStyleCnt="5" custScaleY="174229"/>
      <dgm:spPr/>
    </dgm:pt>
    <dgm:pt modelId="{A94615E0-0F56-4FE6-A26F-1A61C8997441}" type="pres">
      <dgm:prSet presAssocID="{038C2D05-BF0F-4A17-AA8E-D3BCFE126030}" presName="hierChild3" presStyleCnt="0"/>
      <dgm:spPr/>
    </dgm:pt>
    <dgm:pt modelId="{D2F08E40-CFE7-43C3-9086-C51B85B94EC3}" type="pres">
      <dgm:prSet presAssocID="{D705C529-6C96-494F-A4EF-9A2497087FE6}" presName="Name19" presStyleLbl="parChTrans1D3" presStyleIdx="3" presStyleCnt="5"/>
      <dgm:spPr/>
    </dgm:pt>
    <dgm:pt modelId="{355B52F8-601D-4C55-9810-E73EF3334C61}" type="pres">
      <dgm:prSet presAssocID="{B1EB2081-A011-4395-B158-B89FC6CD94D7}" presName="Name21" presStyleCnt="0"/>
      <dgm:spPr/>
    </dgm:pt>
    <dgm:pt modelId="{D3A77949-4EED-410E-B9E5-E31C6D834E1E}" type="pres">
      <dgm:prSet presAssocID="{B1EB2081-A011-4395-B158-B89FC6CD94D7}" presName="level2Shape" presStyleLbl="node3" presStyleIdx="3" presStyleCnt="5" custScaleY="174229"/>
      <dgm:spPr/>
    </dgm:pt>
    <dgm:pt modelId="{3FB28F9E-2437-445D-81F1-3BF862D74099}" type="pres">
      <dgm:prSet presAssocID="{B1EB2081-A011-4395-B158-B89FC6CD94D7}" presName="hierChild3" presStyleCnt="0"/>
      <dgm:spPr/>
    </dgm:pt>
    <dgm:pt modelId="{6E2DFB0E-56BE-467C-87D0-437A24A0DAA0}" type="pres">
      <dgm:prSet presAssocID="{F99DF8E6-6518-4817-8179-BA9EDB2E733E}" presName="Name19" presStyleLbl="parChTrans1D3" presStyleIdx="4" presStyleCnt="5"/>
      <dgm:spPr/>
    </dgm:pt>
    <dgm:pt modelId="{1F5520CE-0838-47A7-A467-950AD296F21D}" type="pres">
      <dgm:prSet presAssocID="{6F2E0DE5-8B75-4CE7-82C4-1D5E46A99F64}" presName="Name21" presStyleCnt="0"/>
      <dgm:spPr/>
    </dgm:pt>
    <dgm:pt modelId="{326D3B9A-8C22-4D84-95C7-875C2D4BAC4E}" type="pres">
      <dgm:prSet presAssocID="{6F2E0DE5-8B75-4CE7-82C4-1D5E46A99F64}" presName="level2Shape" presStyleLbl="node3" presStyleIdx="4" presStyleCnt="5" custScaleY="174229"/>
      <dgm:spPr/>
    </dgm:pt>
    <dgm:pt modelId="{E5AED947-E14A-4BC2-A034-0DE73F27BEF3}" type="pres">
      <dgm:prSet presAssocID="{6F2E0DE5-8B75-4CE7-82C4-1D5E46A99F64}" presName="hierChild3" presStyleCnt="0"/>
      <dgm:spPr/>
    </dgm:pt>
    <dgm:pt modelId="{43D6858A-81BC-40B2-A6C3-41AE56BF5A85}" type="pres">
      <dgm:prSet presAssocID="{FDE92E87-7E65-49DC-B436-52E8B42CE8A4}" presName="bgShapesFlow" presStyleCnt="0"/>
      <dgm:spPr/>
    </dgm:pt>
  </dgm:ptLst>
  <dgm:cxnLst>
    <dgm:cxn modelId="{5ADDABB7-8C48-4C15-85F5-C3CF59A698F0}" type="presOf" srcId="{C84E6286-BBAC-4664-AC68-5A3C5242030E}" destId="{A77830A0-88D3-48DF-B0E8-A2A496BF7D5D}" srcOrd="0" destOrd="0" presId="urn:microsoft.com/office/officeart/2005/8/layout/hierarchy6"/>
    <dgm:cxn modelId="{DA52DEFA-6C60-42DE-A06D-E708491C20F5}" type="presOf" srcId="{9D3108C0-5C3A-487E-B4CD-1FB2BD0C2AEA}" destId="{BB1A1531-7F4E-481E-9E9C-316BB9D252C4}" srcOrd="0" destOrd="0" presId="urn:microsoft.com/office/officeart/2005/8/layout/hierarchy6"/>
    <dgm:cxn modelId="{67691FE9-4C0A-4BDC-89D8-47702B184FEC}" srcId="{18777527-6A0E-4B4B-8B75-8E8937C71B4F}" destId="{5124CA72-3379-41AB-BAFD-DB9E652ABD6B}" srcOrd="0" destOrd="0" parTransId="{0115E08C-498B-4DC5-9B3B-D1195074D014}" sibTransId="{25EBAB29-B975-42A2-B431-3AD79A9568BC}"/>
    <dgm:cxn modelId="{1573A5CE-92EF-4C1A-8D3C-53F63AC9F944}" type="presOf" srcId="{0115E08C-498B-4DC5-9B3B-D1195074D014}" destId="{70DCD98C-A386-4581-A774-6898F04A7D66}" srcOrd="0" destOrd="0" presId="urn:microsoft.com/office/officeart/2005/8/layout/hierarchy6"/>
    <dgm:cxn modelId="{77F5BC98-8A99-4F73-BA05-72D2C066D031}" type="presOf" srcId="{2640E139-D0A9-4189-96E5-66F2ABDA1753}" destId="{0DAF860B-67F1-4A52-9F6A-B1449CB7B6E1}" srcOrd="0" destOrd="0" presId="urn:microsoft.com/office/officeart/2005/8/layout/hierarchy6"/>
    <dgm:cxn modelId="{F2FAE7AF-5D41-4D4F-A19B-9117EF64C32A}" type="presOf" srcId="{038C2D05-BF0F-4A17-AA8E-D3BCFE126030}" destId="{0BECA49B-0959-4835-A082-B05613F2D30B}" srcOrd="0" destOrd="0" presId="urn:microsoft.com/office/officeart/2005/8/layout/hierarchy6"/>
    <dgm:cxn modelId="{C4AA853B-E530-4392-B32F-EEDF34C3529A}" type="presOf" srcId="{B71B9B51-94B3-4C26-B568-60B92635A63A}" destId="{2399E2EB-7DA2-49E4-BB33-7BC92350A011}" srcOrd="0" destOrd="0" presId="urn:microsoft.com/office/officeart/2005/8/layout/hierarchy6"/>
    <dgm:cxn modelId="{C0BEDB1A-C8CC-4626-83D8-E40AD38D66E6}" srcId="{B71B9B51-94B3-4C26-B568-60B92635A63A}" destId="{6F2E0DE5-8B75-4CE7-82C4-1D5E46A99F64}" srcOrd="2" destOrd="0" parTransId="{F99DF8E6-6518-4817-8179-BA9EDB2E733E}" sibTransId="{E2E4B475-B468-43C4-A2B5-0859B926D467}"/>
    <dgm:cxn modelId="{69A7B150-4223-44C3-8926-30A7DC70A2A2}" type="presOf" srcId="{F99DF8E6-6518-4817-8179-BA9EDB2E733E}" destId="{6E2DFB0E-56BE-467C-87D0-437A24A0DAA0}" srcOrd="0" destOrd="0" presId="urn:microsoft.com/office/officeart/2005/8/layout/hierarchy6"/>
    <dgm:cxn modelId="{C1770EC7-46C3-456A-8309-CD65AC16A592}" type="presOf" srcId="{6525B4B3-FBB0-4323-A37A-2C63AA033886}" destId="{456CD246-77F8-4296-BE67-A3FB12579AB5}" srcOrd="0" destOrd="0" presId="urn:microsoft.com/office/officeart/2005/8/layout/hierarchy6"/>
    <dgm:cxn modelId="{1C6C858F-2F50-48E1-8A19-5A7B99070BFB}" type="presOf" srcId="{6F2E0DE5-8B75-4CE7-82C4-1D5E46A99F64}" destId="{326D3B9A-8C22-4D84-95C7-875C2D4BAC4E}" srcOrd="0" destOrd="0" presId="urn:microsoft.com/office/officeart/2005/8/layout/hierarchy6"/>
    <dgm:cxn modelId="{5AA19F03-1925-436A-B1B7-4369B9B9C4EB}" srcId="{989F1B79-A77F-49DB-BCFE-CDB1E8FB0BC6}" destId="{18777527-6A0E-4B4B-8B75-8E8937C71B4F}" srcOrd="0" destOrd="0" parTransId="{35EAC8B0-1A39-4FC5-B63F-ADCAFEE97717}" sibTransId="{35A6CD4B-4547-4999-BDBC-27DCE9026A62}"/>
    <dgm:cxn modelId="{5DD062FC-1053-40C0-B5B0-DE64D54C7B52}" srcId="{989F1B79-A77F-49DB-BCFE-CDB1E8FB0BC6}" destId="{B71B9B51-94B3-4C26-B568-60B92635A63A}" srcOrd="2" destOrd="0" parTransId="{C84E6286-BBAC-4664-AC68-5A3C5242030E}" sibTransId="{BC2E342C-09CC-4C65-991F-09EDC8D5E78F}"/>
    <dgm:cxn modelId="{13980109-E88A-49EC-827B-B78BCAB7AA6F}" srcId="{FDE92E87-7E65-49DC-B436-52E8B42CE8A4}" destId="{989F1B79-A77F-49DB-BCFE-CDB1E8FB0BC6}" srcOrd="0" destOrd="0" parTransId="{3FB8C66B-B108-4A8E-BE82-1A7DB2692EA4}" sibTransId="{1160A841-6B73-46E2-A16C-DFF5B6884438}"/>
    <dgm:cxn modelId="{212E7366-D41F-4B2C-B62F-DE844BF6ACA5}" type="presOf" srcId="{18777527-6A0E-4B4B-8B75-8E8937C71B4F}" destId="{552C65A9-1F5C-4F9B-8068-45888B77ABCE}" srcOrd="0" destOrd="0" presId="urn:microsoft.com/office/officeart/2005/8/layout/hierarchy6"/>
    <dgm:cxn modelId="{561BF813-17C2-4015-A7DF-2B4A14A9E20B}" srcId="{989F1B79-A77F-49DB-BCFE-CDB1E8FB0BC6}" destId="{6525B4B3-FBB0-4323-A37A-2C63AA033886}" srcOrd="1" destOrd="0" parTransId="{F472B5D4-431F-412D-B96D-36F5413D5019}" sibTransId="{1E5C25A9-B823-431B-96A8-95FB153BE198}"/>
    <dgm:cxn modelId="{54EBE08F-1857-46E4-9215-B40D829453F2}" type="presOf" srcId="{D705C529-6C96-494F-A4EF-9A2497087FE6}" destId="{D2F08E40-CFE7-43C3-9086-C51B85B94EC3}" srcOrd="0" destOrd="0" presId="urn:microsoft.com/office/officeart/2005/8/layout/hierarchy6"/>
    <dgm:cxn modelId="{78AC4038-ABFE-4D0F-BD96-A20D086D3C03}" type="presOf" srcId="{B1EB2081-A011-4395-B158-B89FC6CD94D7}" destId="{D3A77949-4EED-410E-B9E5-E31C6D834E1E}" srcOrd="0" destOrd="0" presId="urn:microsoft.com/office/officeart/2005/8/layout/hierarchy6"/>
    <dgm:cxn modelId="{FF7D343F-D624-4CAB-88C8-4C1C7139EC01}" srcId="{B71B9B51-94B3-4C26-B568-60B92635A63A}" destId="{B1EB2081-A011-4395-B158-B89FC6CD94D7}" srcOrd="1" destOrd="0" parTransId="{D705C529-6C96-494F-A4EF-9A2497087FE6}" sibTransId="{46CF7575-B473-4E9F-857B-7115F5F91635}"/>
    <dgm:cxn modelId="{6CCB8C41-58AD-444D-9B76-D60633AB81E3}" srcId="{B71B9B51-94B3-4C26-B568-60B92635A63A}" destId="{038C2D05-BF0F-4A17-AA8E-D3BCFE126030}" srcOrd="0" destOrd="0" parTransId="{8E9CAC8E-5B4D-4131-AD66-75E59D1DBC05}" sibTransId="{97BC5A8A-566E-4670-AF3E-A58BD616A403}"/>
    <dgm:cxn modelId="{409C530F-ED36-4214-999D-51AA5B80B528}" type="presOf" srcId="{989F1B79-A77F-49DB-BCFE-CDB1E8FB0BC6}" destId="{0B077D2F-028D-4823-8A97-296145DF21B3}" srcOrd="0" destOrd="0" presId="urn:microsoft.com/office/officeart/2005/8/layout/hierarchy6"/>
    <dgm:cxn modelId="{BDB43360-80BA-4623-B7DA-276D8FEB6FF5}" type="presOf" srcId="{35EAC8B0-1A39-4FC5-B63F-ADCAFEE97717}" destId="{5E994782-D38A-4B9B-AB63-6EE8A757F5A0}" srcOrd="0" destOrd="0" presId="urn:microsoft.com/office/officeart/2005/8/layout/hierarchy6"/>
    <dgm:cxn modelId="{906E7FAA-0E59-4DBD-86E1-550FDFCD10E7}" type="presOf" srcId="{5124CA72-3379-41AB-BAFD-DB9E652ABD6B}" destId="{931A33EF-7AE7-4F7F-912B-B2BC602E10C6}" srcOrd="0" destOrd="0" presId="urn:microsoft.com/office/officeart/2005/8/layout/hierarchy6"/>
    <dgm:cxn modelId="{4EC60273-D3D3-4605-AADB-91999B976650}" srcId="{6525B4B3-FBB0-4323-A37A-2C63AA033886}" destId="{9D3108C0-5C3A-487E-B4CD-1FB2BD0C2AEA}" srcOrd="0" destOrd="0" parTransId="{2640E139-D0A9-4189-96E5-66F2ABDA1753}" sibTransId="{127CC367-1298-445A-A92D-12E639CD031A}"/>
    <dgm:cxn modelId="{4BA05479-E3A0-4995-84D6-077606E17BA9}" type="presOf" srcId="{F472B5D4-431F-412D-B96D-36F5413D5019}" destId="{53613CFC-9AF0-4B28-9EAB-5797654D3766}" srcOrd="0" destOrd="0" presId="urn:microsoft.com/office/officeart/2005/8/layout/hierarchy6"/>
    <dgm:cxn modelId="{8C9B1655-C5A8-430A-8E98-2FE2685570BC}" type="presOf" srcId="{8E9CAC8E-5B4D-4131-AD66-75E59D1DBC05}" destId="{99A6DDCF-259F-40B1-A50F-978D6D766559}" srcOrd="0" destOrd="0" presId="urn:microsoft.com/office/officeart/2005/8/layout/hierarchy6"/>
    <dgm:cxn modelId="{3DF15862-465F-4375-9ADF-1CA82AE0793E}" type="presOf" srcId="{FDE92E87-7E65-49DC-B436-52E8B42CE8A4}" destId="{819FB940-5A7F-4A46-8DF8-BF43761C99DB}" srcOrd="0" destOrd="0" presId="urn:microsoft.com/office/officeart/2005/8/layout/hierarchy6"/>
    <dgm:cxn modelId="{2F661BCB-FF15-4C83-96E9-3EFDEFC1F8FB}" type="presParOf" srcId="{819FB940-5A7F-4A46-8DF8-BF43761C99DB}" destId="{A2FE15D6-A8A2-493A-96BD-015260E651DE}" srcOrd="0" destOrd="0" presId="urn:microsoft.com/office/officeart/2005/8/layout/hierarchy6"/>
    <dgm:cxn modelId="{DC0519D7-C0D1-45EA-889E-F7AD923E1D01}" type="presParOf" srcId="{A2FE15D6-A8A2-493A-96BD-015260E651DE}" destId="{014140B6-5AF4-46AC-81D6-F64543E56C80}" srcOrd="0" destOrd="0" presId="urn:microsoft.com/office/officeart/2005/8/layout/hierarchy6"/>
    <dgm:cxn modelId="{AA799C48-B4CD-4A3F-A485-D64CA39DD692}" type="presParOf" srcId="{014140B6-5AF4-46AC-81D6-F64543E56C80}" destId="{DC29AAB3-6861-468C-A081-C4684F81E0DD}" srcOrd="0" destOrd="0" presId="urn:microsoft.com/office/officeart/2005/8/layout/hierarchy6"/>
    <dgm:cxn modelId="{B0BF9F54-CE17-4796-B5A3-23D3866718C1}" type="presParOf" srcId="{DC29AAB3-6861-468C-A081-C4684F81E0DD}" destId="{0B077D2F-028D-4823-8A97-296145DF21B3}" srcOrd="0" destOrd="0" presId="urn:microsoft.com/office/officeart/2005/8/layout/hierarchy6"/>
    <dgm:cxn modelId="{B87702C1-002E-4CD2-A9A1-41C6D2F08CD8}" type="presParOf" srcId="{DC29AAB3-6861-468C-A081-C4684F81E0DD}" destId="{83DE587B-19D3-4B87-87B4-8936A9AF1BD2}" srcOrd="1" destOrd="0" presId="urn:microsoft.com/office/officeart/2005/8/layout/hierarchy6"/>
    <dgm:cxn modelId="{BDEEC6D0-4DCD-45EB-8DB8-C0BDDCDBD615}" type="presParOf" srcId="{83DE587B-19D3-4B87-87B4-8936A9AF1BD2}" destId="{5E994782-D38A-4B9B-AB63-6EE8A757F5A0}" srcOrd="0" destOrd="0" presId="urn:microsoft.com/office/officeart/2005/8/layout/hierarchy6"/>
    <dgm:cxn modelId="{0E3C8A83-12D8-43EF-8934-860F75BD6180}" type="presParOf" srcId="{83DE587B-19D3-4B87-87B4-8936A9AF1BD2}" destId="{634195A5-0C40-4358-B3A2-C33E3389F616}" srcOrd="1" destOrd="0" presId="urn:microsoft.com/office/officeart/2005/8/layout/hierarchy6"/>
    <dgm:cxn modelId="{E5FE84F5-E89C-41DF-B859-CCCECDF9E332}" type="presParOf" srcId="{634195A5-0C40-4358-B3A2-C33E3389F616}" destId="{552C65A9-1F5C-4F9B-8068-45888B77ABCE}" srcOrd="0" destOrd="0" presId="urn:microsoft.com/office/officeart/2005/8/layout/hierarchy6"/>
    <dgm:cxn modelId="{C39C36B5-1DE7-4F97-AEF7-BA40BF44883D}" type="presParOf" srcId="{634195A5-0C40-4358-B3A2-C33E3389F616}" destId="{18676FDF-FD10-4CC6-8CAF-AB23C330B9A6}" srcOrd="1" destOrd="0" presId="urn:microsoft.com/office/officeart/2005/8/layout/hierarchy6"/>
    <dgm:cxn modelId="{2D4FF7E7-03DB-47DD-B04A-7B2FB8E5B806}" type="presParOf" srcId="{18676FDF-FD10-4CC6-8CAF-AB23C330B9A6}" destId="{70DCD98C-A386-4581-A774-6898F04A7D66}" srcOrd="0" destOrd="0" presId="urn:microsoft.com/office/officeart/2005/8/layout/hierarchy6"/>
    <dgm:cxn modelId="{16204920-DFD4-451B-9A30-CF5ECB0A4726}" type="presParOf" srcId="{18676FDF-FD10-4CC6-8CAF-AB23C330B9A6}" destId="{11403C8E-ABCC-4FA6-9865-C1A28E24E06C}" srcOrd="1" destOrd="0" presId="urn:microsoft.com/office/officeart/2005/8/layout/hierarchy6"/>
    <dgm:cxn modelId="{97ACAD1A-0856-4D37-9810-1FD25C211065}" type="presParOf" srcId="{11403C8E-ABCC-4FA6-9865-C1A28E24E06C}" destId="{931A33EF-7AE7-4F7F-912B-B2BC602E10C6}" srcOrd="0" destOrd="0" presId="urn:microsoft.com/office/officeart/2005/8/layout/hierarchy6"/>
    <dgm:cxn modelId="{D3BC7557-5381-4EFC-B000-EF461384831A}" type="presParOf" srcId="{11403C8E-ABCC-4FA6-9865-C1A28E24E06C}" destId="{70BDD7E9-9F9F-44AF-A159-92CCA4CC7FDA}" srcOrd="1" destOrd="0" presId="urn:microsoft.com/office/officeart/2005/8/layout/hierarchy6"/>
    <dgm:cxn modelId="{A3F9824A-E621-4910-9E54-AE2000FB7193}" type="presParOf" srcId="{83DE587B-19D3-4B87-87B4-8936A9AF1BD2}" destId="{53613CFC-9AF0-4B28-9EAB-5797654D3766}" srcOrd="2" destOrd="0" presId="urn:microsoft.com/office/officeart/2005/8/layout/hierarchy6"/>
    <dgm:cxn modelId="{B6DF2B02-39C1-42F2-9977-45207DD56951}" type="presParOf" srcId="{83DE587B-19D3-4B87-87B4-8936A9AF1BD2}" destId="{22781552-4AEA-4088-8196-E3301BDE9B0A}" srcOrd="3" destOrd="0" presId="urn:microsoft.com/office/officeart/2005/8/layout/hierarchy6"/>
    <dgm:cxn modelId="{4FF8B198-5D22-43B4-809A-D6991686036C}" type="presParOf" srcId="{22781552-4AEA-4088-8196-E3301BDE9B0A}" destId="{456CD246-77F8-4296-BE67-A3FB12579AB5}" srcOrd="0" destOrd="0" presId="urn:microsoft.com/office/officeart/2005/8/layout/hierarchy6"/>
    <dgm:cxn modelId="{37BB4205-4E3C-4C37-9D3F-C30D3DD218C4}" type="presParOf" srcId="{22781552-4AEA-4088-8196-E3301BDE9B0A}" destId="{A7AA0616-5A3F-43C7-826D-DB7B6BE1317E}" srcOrd="1" destOrd="0" presId="urn:microsoft.com/office/officeart/2005/8/layout/hierarchy6"/>
    <dgm:cxn modelId="{D818D240-8586-49EB-9E44-B0DC0D6619F2}" type="presParOf" srcId="{A7AA0616-5A3F-43C7-826D-DB7B6BE1317E}" destId="{0DAF860B-67F1-4A52-9F6A-B1449CB7B6E1}" srcOrd="0" destOrd="0" presId="urn:microsoft.com/office/officeart/2005/8/layout/hierarchy6"/>
    <dgm:cxn modelId="{7147C04F-2A57-421F-A7BD-751E53F1FB4E}" type="presParOf" srcId="{A7AA0616-5A3F-43C7-826D-DB7B6BE1317E}" destId="{309DFDAD-911E-4796-8999-E096CF4F4391}" srcOrd="1" destOrd="0" presId="urn:microsoft.com/office/officeart/2005/8/layout/hierarchy6"/>
    <dgm:cxn modelId="{1F3EA8D0-CFB2-42AB-89D0-1E56735AAEE2}" type="presParOf" srcId="{309DFDAD-911E-4796-8999-E096CF4F4391}" destId="{BB1A1531-7F4E-481E-9E9C-316BB9D252C4}" srcOrd="0" destOrd="0" presId="urn:microsoft.com/office/officeart/2005/8/layout/hierarchy6"/>
    <dgm:cxn modelId="{D586E8FB-823A-470E-8749-A72110DAA523}" type="presParOf" srcId="{309DFDAD-911E-4796-8999-E096CF4F4391}" destId="{89E0B13E-706A-4FEF-B6D5-076B31AAE1F9}" srcOrd="1" destOrd="0" presId="urn:microsoft.com/office/officeart/2005/8/layout/hierarchy6"/>
    <dgm:cxn modelId="{DDE4251A-44D0-473F-A615-2912F5958753}" type="presParOf" srcId="{83DE587B-19D3-4B87-87B4-8936A9AF1BD2}" destId="{A77830A0-88D3-48DF-B0E8-A2A496BF7D5D}" srcOrd="4" destOrd="0" presId="urn:microsoft.com/office/officeart/2005/8/layout/hierarchy6"/>
    <dgm:cxn modelId="{05E6517E-3199-495D-ADCF-BCDA92696192}" type="presParOf" srcId="{83DE587B-19D3-4B87-87B4-8936A9AF1BD2}" destId="{11FBD856-C341-4C7E-892F-3C786596A236}" srcOrd="5" destOrd="0" presId="urn:microsoft.com/office/officeart/2005/8/layout/hierarchy6"/>
    <dgm:cxn modelId="{E18AD395-5911-4CEF-A1A8-4F49DAF928D3}" type="presParOf" srcId="{11FBD856-C341-4C7E-892F-3C786596A236}" destId="{2399E2EB-7DA2-49E4-BB33-7BC92350A011}" srcOrd="0" destOrd="0" presId="urn:microsoft.com/office/officeart/2005/8/layout/hierarchy6"/>
    <dgm:cxn modelId="{1911BFEF-40A8-43AA-B0D6-3C5804EBD07E}" type="presParOf" srcId="{11FBD856-C341-4C7E-892F-3C786596A236}" destId="{B6FBAA76-E1E2-46DA-9525-19E64F2FAB46}" srcOrd="1" destOrd="0" presId="urn:microsoft.com/office/officeart/2005/8/layout/hierarchy6"/>
    <dgm:cxn modelId="{D221E86B-7026-4E77-A1F2-471D52E4946A}" type="presParOf" srcId="{B6FBAA76-E1E2-46DA-9525-19E64F2FAB46}" destId="{99A6DDCF-259F-40B1-A50F-978D6D766559}" srcOrd="0" destOrd="0" presId="urn:microsoft.com/office/officeart/2005/8/layout/hierarchy6"/>
    <dgm:cxn modelId="{89398D55-275B-41A1-B747-6C7EEAC4D2D1}" type="presParOf" srcId="{B6FBAA76-E1E2-46DA-9525-19E64F2FAB46}" destId="{9EB56184-D0DA-4FB0-8282-59A97D0A0B70}" srcOrd="1" destOrd="0" presId="urn:microsoft.com/office/officeart/2005/8/layout/hierarchy6"/>
    <dgm:cxn modelId="{DCD02DCD-7F6D-4056-9DBE-E342576E9A72}" type="presParOf" srcId="{9EB56184-D0DA-4FB0-8282-59A97D0A0B70}" destId="{0BECA49B-0959-4835-A082-B05613F2D30B}" srcOrd="0" destOrd="0" presId="urn:microsoft.com/office/officeart/2005/8/layout/hierarchy6"/>
    <dgm:cxn modelId="{E580AB08-2FC6-45E2-B246-58B1C927951F}" type="presParOf" srcId="{9EB56184-D0DA-4FB0-8282-59A97D0A0B70}" destId="{A94615E0-0F56-4FE6-A26F-1A61C8997441}" srcOrd="1" destOrd="0" presId="urn:microsoft.com/office/officeart/2005/8/layout/hierarchy6"/>
    <dgm:cxn modelId="{AEC8B7C8-A366-41D9-A06A-FF47A6A9C97E}" type="presParOf" srcId="{B6FBAA76-E1E2-46DA-9525-19E64F2FAB46}" destId="{D2F08E40-CFE7-43C3-9086-C51B85B94EC3}" srcOrd="2" destOrd="0" presId="urn:microsoft.com/office/officeart/2005/8/layout/hierarchy6"/>
    <dgm:cxn modelId="{CE1506B4-E4D1-4FF2-A38A-EFE1CBFB6777}" type="presParOf" srcId="{B6FBAA76-E1E2-46DA-9525-19E64F2FAB46}" destId="{355B52F8-601D-4C55-9810-E73EF3334C61}" srcOrd="3" destOrd="0" presId="urn:microsoft.com/office/officeart/2005/8/layout/hierarchy6"/>
    <dgm:cxn modelId="{255D836D-C207-409E-9E33-40710868FE9F}" type="presParOf" srcId="{355B52F8-601D-4C55-9810-E73EF3334C61}" destId="{D3A77949-4EED-410E-B9E5-E31C6D834E1E}" srcOrd="0" destOrd="0" presId="urn:microsoft.com/office/officeart/2005/8/layout/hierarchy6"/>
    <dgm:cxn modelId="{FB0F4E58-F200-4043-BFB7-4F244834E4DD}" type="presParOf" srcId="{355B52F8-601D-4C55-9810-E73EF3334C61}" destId="{3FB28F9E-2437-445D-81F1-3BF862D74099}" srcOrd="1" destOrd="0" presId="urn:microsoft.com/office/officeart/2005/8/layout/hierarchy6"/>
    <dgm:cxn modelId="{09D39671-298B-42AD-8882-EFEDD705B06F}" type="presParOf" srcId="{B6FBAA76-E1E2-46DA-9525-19E64F2FAB46}" destId="{6E2DFB0E-56BE-467C-87D0-437A24A0DAA0}" srcOrd="4" destOrd="0" presId="urn:microsoft.com/office/officeart/2005/8/layout/hierarchy6"/>
    <dgm:cxn modelId="{ED003858-8C03-4C0E-8BBF-EEAFF183D31B}" type="presParOf" srcId="{B6FBAA76-E1E2-46DA-9525-19E64F2FAB46}" destId="{1F5520CE-0838-47A7-A467-950AD296F21D}" srcOrd="5" destOrd="0" presId="urn:microsoft.com/office/officeart/2005/8/layout/hierarchy6"/>
    <dgm:cxn modelId="{41F881C8-736D-4E47-95AA-C0332580808A}" type="presParOf" srcId="{1F5520CE-0838-47A7-A467-950AD296F21D}" destId="{326D3B9A-8C22-4D84-95C7-875C2D4BAC4E}" srcOrd="0" destOrd="0" presId="urn:microsoft.com/office/officeart/2005/8/layout/hierarchy6"/>
    <dgm:cxn modelId="{C29B482E-F5A3-4090-B69F-3B61AE32BB13}" type="presParOf" srcId="{1F5520CE-0838-47A7-A467-950AD296F21D}" destId="{E5AED947-E14A-4BC2-A034-0DE73F27BEF3}" srcOrd="1" destOrd="0" presId="urn:microsoft.com/office/officeart/2005/8/layout/hierarchy6"/>
    <dgm:cxn modelId="{412F4FA1-5D07-460E-9FFB-BC7C69A3803C}" type="presParOf" srcId="{819FB940-5A7F-4A46-8DF8-BF43761C99DB}" destId="{43D6858A-81BC-40B2-A6C3-41AE56BF5A8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77D2F-028D-4823-8A97-296145DF21B3}">
      <dsp:nvSpPr>
        <dsp:cNvPr id="0" name=""/>
        <dsp:cNvSpPr/>
      </dsp:nvSpPr>
      <dsp:spPr>
        <a:xfrm>
          <a:off x="2742336" y="1610"/>
          <a:ext cx="1340990" cy="893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smtClean="0">
              <a:latin typeface="Times-Roman"/>
            </a:rPr>
            <a:t>Creativity Course</a:t>
          </a:r>
          <a:endParaRPr lang="en-US" sz="1600" kern="1200" noProof="0">
            <a:latin typeface="Times-Roman"/>
          </a:endParaRPr>
        </a:p>
      </dsp:txBody>
      <dsp:txXfrm>
        <a:off x="2768520" y="27794"/>
        <a:ext cx="1288622" cy="841625"/>
      </dsp:txXfrm>
    </dsp:sp>
    <dsp:sp modelId="{5E994782-D38A-4B9B-AB63-6EE8A757F5A0}">
      <dsp:nvSpPr>
        <dsp:cNvPr id="0" name=""/>
        <dsp:cNvSpPr/>
      </dsp:nvSpPr>
      <dsp:spPr>
        <a:xfrm>
          <a:off x="797899" y="895604"/>
          <a:ext cx="2614932" cy="357597"/>
        </a:xfrm>
        <a:custGeom>
          <a:avLst/>
          <a:gdLst/>
          <a:ahLst/>
          <a:cxnLst/>
          <a:rect l="0" t="0" r="0" b="0"/>
          <a:pathLst>
            <a:path>
              <a:moveTo>
                <a:pt x="2614932" y="0"/>
              </a:moveTo>
              <a:lnTo>
                <a:pt x="2614932" y="178798"/>
              </a:lnTo>
              <a:lnTo>
                <a:pt x="0" y="178798"/>
              </a:lnTo>
              <a:lnTo>
                <a:pt x="0" y="3575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C65A9-1F5C-4F9B-8068-45888B77ABCE}">
      <dsp:nvSpPr>
        <dsp:cNvPr id="0" name=""/>
        <dsp:cNvSpPr/>
      </dsp:nvSpPr>
      <dsp:spPr>
        <a:xfrm>
          <a:off x="127404" y="1253201"/>
          <a:ext cx="1340990" cy="893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smtClean="0">
              <a:latin typeface="Times-Roman"/>
            </a:rPr>
            <a:t>Distinct course segments</a:t>
          </a:r>
          <a:endParaRPr lang="en-US" sz="1600" kern="1200" noProof="0" dirty="0">
            <a:latin typeface="Times-Roman"/>
          </a:endParaRPr>
        </a:p>
      </dsp:txBody>
      <dsp:txXfrm>
        <a:off x="153588" y="1279385"/>
        <a:ext cx="1288622" cy="841625"/>
      </dsp:txXfrm>
    </dsp:sp>
    <dsp:sp modelId="{70DCD98C-A386-4581-A774-6898F04A7D66}">
      <dsp:nvSpPr>
        <dsp:cNvPr id="0" name=""/>
        <dsp:cNvSpPr/>
      </dsp:nvSpPr>
      <dsp:spPr>
        <a:xfrm>
          <a:off x="752179" y="2147195"/>
          <a:ext cx="91440" cy="357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5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A33EF-7AE7-4F7F-912B-B2BC602E10C6}">
      <dsp:nvSpPr>
        <dsp:cNvPr id="0" name=""/>
        <dsp:cNvSpPr/>
      </dsp:nvSpPr>
      <dsp:spPr>
        <a:xfrm>
          <a:off x="127404" y="2504793"/>
          <a:ext cx="1340990" cy="1557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dirty="0" err="1" smtClean="0">
              <a:latin typeface="Times-Roman"/>
            </a:rPr>
            <a:t>Seperate</a:t>
          </a:r>
          <a:r>
            <a:rPr lang="tr-TR" sz="1600" kern="1200" noProof="0" dirty="0" smtClean="0">
              <a:latin typeface="Times-Roman"/>
            </a:rPr>
            <a:t> </a:t>
          </a:r>
          <a:r>
            <a:rPr lang="tr-TR" sz="1600" kern="1200" noProof="0" dirty="0" err="1" smtClean="0">
              <a:latin typeface="Times-Roman"/>
            </a:rPr>
            <a:t>chapters</a:t>
          </a:r>
          <a:r>
            <a:rPr lang="tr-TR" sz="1600" kern="1200" noProof="0" dirty="0" smtClean="0">
              <a:latin typeface="Times-Roman"/>
            </a:rPr>
            <a:t> in </a:t>
          </a:r>
          <a:r>
            <a:rPr lang="tr-TR" sz="1600" kern="1200" noProof="0" dirty="0" err="1" smtClean="0">
              <a:latin typeface="Times-Roman"/>
            </a:rPr>
            <a:t>disciplinary</a:t>
          </a:r>
          <a:r>
            <a:rPr lang="tr-TR" sz="1600" kern="1200" noProof="0" dirty="0" smtClean="0">
              <a:latin typeface="Times-Roman"/>
            </a:rPr>
            <a:t> </a:t>
          </a:r>
          <a:r>
            <a:rPr lang="tr-TR" sz="1600" kern="1200" noProof="0" dirty="0" err="1" smtClean="0">
              <a:latin typeface="Times-Roman"/>
            </a:rPr>
            <a:t>textbooks</a:t>
          </a:r>
          <a:endParaRPr lang="en-US" sz="1600" kern="1200" noProof="0" dirty="0">
            <a:latin typeface="Times-Roman"/>
          </a:endParaRPr>
        </a:p>
      </dsp:txBody>
      <dsp:txXfrm>
        <a:off x="166680" y="2544069"/>
        <a:ext cx="1262438" cy="1479044"/>
      </dsp:txXfrm>
    </dsp:sp>
    <dsp:sp modelId="{53613CFC-9AF0-4B28-9EAB-5797654D3766}">
      <dsp:nvSpPr>
        <dsp:cNvPr id="0" name=""/>
        <dsp:cNvSpPr/>
      </dsp:nvSpPr>
      <dsp:spPr>
        <a:xfrm>
          <a:off x="2541187" y="895604"/>
          <a:ext cx="871644" cy="357597"/>
        </a:xfrm>
        <a:custGeom>
          <a:avLst/>
          <a:gdLst/>
          <a:ahLst/>
          <a:cxnLst/>
          <a:rect l="0" t="0" r="0" b="0"/>
          <a:pathLst>
            <a:path>
              <a:moveTo>
                <a:pt x="871644" y="0"/>
              </a:moveTo>
              <a:lnTo>
                <a:pt x="871644" y="178798"/>
              </a:lnTo>
              <a:lnTo>
                <a:pt x="0" y="178798"/>
              </a:lnTo>
              <a:lnTo>
                <a:pt x="0" y="3575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CD246-77F8-4296-BE67-A3FB12579AB5}">
      <dsp:nvSpPr>
        <dsp:cNvPr id="0" name=""/>
        <dsp:cNvSpPr/>
      </dsp:nvSpPr>
      <dsp:spPr>
        <a:xfrm>
          <a:off x="1870692" y="1253201"/>
          <a:ext cx="1340990" cy="893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smtClean="0">
              <a:latin typeface="Times-Roman"/>
            </a:rPr>
            <a:t>Embedded exercises</a:t>
          </a:r>
          <a:endParaRPr lang="en-US" sz="1600" kern="1200" noProof="0" dirty="0">
            <a:latin typeface="Times-Roman"/>
          </a:endParaRPr>
        </a:p>
      </dsp:txBody>
      <dsp:txXfrm>
        <a:off x="1896876" y="1279385"/>
        <a:ext cx="1288622" cy="841625"/>
      </dsp:txXfrm>
    </dsp:sp>
    <dsp:sp modelId="{0DAF860B-67F1-4A52-9F6A-B1449CB7B6E1}">
      <dsp:nvSpPr>
        <dsp:cNvPr id="0" name=""/>
        <dsp:cNvSpPr/>
      </dsp:nvSpPr>
      <dsp:spPr>
        <a:xfrm>
          <a:off x="2495467" y="2147195"/>
          <a:ext cx="91440" cy="357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5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A1531-7F4E-481E-9E9C-316BB9D252C4}">
      <dsp:nvSpPr>
        <dsp:cNvPr id="0" name=""/>
        <dsp:cNvSpPr/>
      </dsp:nvSpPr>
      <dsp:spPr>
        <a:xfrm>
          <a:off x="1870692" y="2504793"/>
          <a:ext cx="1340990" cy="1557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dirty="0" smtClean="0">
              <a:latin typeface="Times-Roman"/>
            </a:rPr>
            <a:t>Creative problem </a:t>
          </a:r>
          <a:r>
            <a:rPr lang="tr-TR" sz="1600" kern="1200" noProof="0" dirty="0" err="1" smtClean="0">
              <a:latin typeface="Times-Roman"/>
            </a:rPr>
            <a:t>solving</a:t>
          </a:r>
          <a:r>
            <a:rPr lang="tr-TR" sz="1600" kern="1200" noProof="0" dirty="0" smtClean="0">
              <a:latin typeface="Times-Roman"/>
            </a:rPr>
            <a:t> </a:t>
          </a:r>
          <a:r>
            <a:rPr lang="tr-TR" sz="1600" kern="1200" noProof="0" dirty="0" err="1" smtClean="0">
              <a:latin typeface="Times-Roman"/>
            </a:rPr>
            <a:t>activities</a:t>
          </a:r>
          <a:endParaRPr lang="en-US" sz="1600" kern="1200" noProof="0" dirty="0">
            <a:latin typeface="Times-Roman"/>
          </a:endParaRPr>
        </a:p>
      </dsp:txBody>
      <dsp:txXfrm>
        <a:off x="1909968" y="2544069"/>
        <a:ext cx="1262438" cy="1479044"/>
      </dsp:txXfrm>
    </dsp:sp>
    <dsp:sp modelId="{A77830A0-88D3-48DF-B0E8-A2A496BF7D5D}">
      <dsp:nvSpPr>
        <dsp:cNvPr id="0" name=""/>
        <dsp:cNvSpPr/>
      </dsp:nvSpPr>
      <dsp:spPr>
        <a:xfrm>
          <a:off x="3412831" y="895604"/>
          <a:ext cx="2614932" cy="357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798"/>
              </a:lnTo>
              <a:lnTo>
                <a:pt x="2614932" y="178798"/>
              </a:lnTo>
              <a:lnTo>
                <a:pt x="2614932" y="3575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9E2EB-7DA2-49E4-BB33-7BC92350A011}">
      <dsp:nvSpPr>
        <dsp:cNvPr id="0" name=""/>
        <dsp:cNvSpPr/>
      </dsp:nvSpPr>
      <dsp:spPr>
        <a:xfrm>
          <a:off x="5357268" y="1253201"/>
          <a:ext cx="1340990" cy="893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smtClean="0">
              <a:latin typeface="Times-Roman"/>
            </a:rPr>
            <a:t>Distinct course</a:t>
          </a:r>
          <a:endParaRPr lang="en-US" sz="1600" kern="1200" noProof="0" dirty="0">
            <a:latin typeface="Times-Roman"/>
          </a:endParaRPr>
        </a:p>
      </dsp:txBody>
      <dsp:txXfrm>
        <a:off x="5383452" y="1279385"/>
        <a:ext cx="1288622" cy="841625"/>
      </dsp:txXfrm>
    </dsp:sp>
    <dsp:sp modelId="{99A6DDCF-259F-40B1-A50F-978D6D766559}">
      <dsp:nvSpPr>
        <dsp:cNvPr id="0" name=""/>
        <dsp:cNvSpPr/>
      </dsp:nvSpPr>
      <dsp:spPr>
        <a:xfrm>
          <a:off x="4284476" y="2147195"/>
          <a:ext cx="1743288" cy="357597"/>
        </a:xfrm>
        <a:custGeom>
          <a:avLst/>
          <a:gdLst/>
          <a:ahLst/>
          <a:cxnLst/>
          <a:rect l="0" t="0" r="0" b="0"/>
          <a:pathLst>
            <a:path>
              <a:moveTo>
                <a:pt x="1743288" y="0"/>
              </a:moveTo>
              <a:lnTo>
                <a:pt x="1743288" y="178798"/>
              </a:lnTo>
              <a:lnTo>
                <a:pt x="0" y="178798"/>
              </a:lnTo>
              <a:lnTo>
                <a:pt x="0" y="3575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CA49B-0959-4835-A082-B05613F2D30B}">
      <dsp:nvSpPr>
        <dsp:cNvPr id="0" name=""/>
        <dsp:cNvSpPr/>
      </dsp:nvSpPr>
      <dsp:spPr>
        <a:xfrm>
          <a:off x="3613980" y="2504793"/>
          <a:ext cx="1340990" cy="1557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>
              <a:latin typeface="Times-Roman"/>
            </a:rPr>
            <a:t>Definitions theories</a:t>
          </a:r>
          <a:endParaRPr lang="en-US" sz="1600" kern="1200" noProof="0" dirty="0">
            <a:latin typeface="Times-Roman"/>
          </a:endParaRPr>
        </a:p>
      </dsp:txBody>
      <dsp:txXfrm>
        <a:off x="3653256" y="2544069"/>
        <a:ext cx="1262438" cy="1479044"/>
      </dsp:txXfrm>
    </dsp:sp>
    <dsp:sp modelId="{D2F08E40-CFE7-43C3-9086-C51B85B94EC3}">
      <dsp:nvSpPr>
        <dsp:cNvPr id="0" name=""/>
        <dsp:cNvSpPr/>
      </dsp:nvSpPr>
      <dsp:spPr>
        <a:xfrm>
          <a:off x="5982044" y="2147195"/>
          <a:ext cx="91440" cy="357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5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77949-4EED-410E-B9E5-E31C6D834E1E}">
      <dsp:nvSpPr>
        <dsp:cNvPr id="0" name=""/>
        <dsp:cNvSpPr/>
      </dsp:nvSpPr>
      <dsp:spPr>
        <a:xfrm>
          <a:off x="5357268" y="2504793"/>
          <a:ext cx="1340990" cy="1557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>
              <a:latin typeface="Times-Roman"/>
            </a:rPr>
            <a:t>Strategies</a:t>
          </a:r>
          <a:endParaRPr lang="en-US" sz="1600" kern="1200" noProof="0" dirty="0">
            <a:latin typeface="Times-Roman"/>
          </a:endParaRPr>
        </a:p>
      </dsp:txBody>
      <dsp:txXfrm>
        <a:off x="5396544" y="2544069"/>
        <a:ext cx="1262438" cy="1479044"/>
      </dsp:txXfrm>
    </dsp:sp>
    <dsp:sp modelId="{6E2DFB0E-56BE-467C-87D0-437A24A0DAA0}">
      <dsp:nvSpPr>
        <dsp:cNvPr id="0" name=""/>
        <dsp:cNvSpPr/>
      </dsp:nvSpPr>
      <dsp:spPr>
        <a:xfrm>
          <a:off x="6027764" y="2147195"/>
          <a:ext cx="1743288" cy="357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798"/>
              </a:lnTo>
              <a:lnTo>
                <a:pt x="1743288" y="178798"/>
              </a:lnTo>
              <a:lnTo>
                <a:pt x="1743288" y="3575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D3B9A-8C22-4D84-95C7-875C2D4BAC4E}">
      <dsp:nvSpPr>
        <dsp:cNvPr id="0" name=""/>
        <dsp:cNvSpPr/>
      </dsp:nvSpPr>
      <dsp:spPr>
        <a:xfrm>
          <a:off x="7100556" y="2504793"/>
          <a:ext cx="1340990" cy="1557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>
              <a:latin typeface="Times-Roman"/>
            </a:rPr>
            <a:t>Techniques (idea generation, problem solving)</a:t>
          </a:r>
          <a:endParaRPr lang="en-US" sz="1600" kern="1200" noProof="0" dirty="0">
            <a:latin typeface="Times-Roman"/>
          </a:endParaRPr>
        </a:p>
      </dsp:txBody>
      <dsp:txXfrm>
        <a:off x="7139832" y="2544069"/>
        <a:ext cx="1262438" cy="1479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3B0B4-FED4-431D-96D7-760047BB4DFC}" type="datetimeFigureOut">
              <a:rPr lang="en-US" smtClean="0"/>
              <a:pPr/>
              <a:t>6/6/2011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15620-E291-42FC-A838-5E46B4AD9B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61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5620-E291-42FC-A838-5E46B4AD9BB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t>06.06.2011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t>06.06.2011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t>06.06.2011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223416"/>
      </p:ext>
    </p:extLst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196819"/>
      </p:ext>
    </p:extLst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196819"/>
      </p:ext>
    </p:extLst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196819"/>
      </p:ext>
    </p:extLst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07760"/>
      </p:ext>
    </p:extLst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2612916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t>06.06.2011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t>06.06.2011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t>06.06.2011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t>06.06.2011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t>06.06.2011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t>06.06.2011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t>06.06.2011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t>06.06.2011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t>‹#›</a:t>
            </a:fld>
            <a:endParaRPr lang="tr-TR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tr-TR" smtClean="0"/>
              <a:t>Resim eklemek için simgeyi tıklatın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C369D-D915-4019-AA24-DF435726B9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9" r:id="rId1"/>
    <p:sldLayoutId id="2147484390" r:id="rId2"/>
    <p:sldLayoutId id="2147484391" r:id="rId3"/>
    <p:sldLayoutId id="2147484392" r:id="rId4"/>
    <p:sldLayoutId id="2147484393" r:id="rId5"/>
    <p:sldLayoutId id="2147484394" r:id="rId6"/>
    <p:sldLayoutId id="2147484395" r:id="rId7"/>
    <p:sldLayoutId id="2147484396" r:id="rId8"/>
    <p:sldLayoutId id="2147484397" r:id="rId9"/>
    <p:sldLayoutId id="2147484398" r:id="rId10"/>
    <p:sldLayoutId id="2147484399" r:id="rId11"/>
    <p:sldLayoutId id="2147484287" r:id="rId12"/>
    <p:sldLayoutId id="2147483652" r:id="rId13"/>
    <p:sldLayoutId id="2147484222" r:id="rId14"/>
    <p:sldLayoutId id="2147484235" r:id="rId15"/>
    <p:sldLayoutId id="2147484248" r:id="rId16"/>
    <p:sldLayoutId id="2147484261" r:id="rId17"/>
    <p:sldLayoutId id="2147484274" r:id="rId18"/>
    <p:sldLayoutId id="2147484300" r:id="rId19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7959258" cy="230124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A Missing Component of Higher Education Programs: Everyone Needs Creativity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928662" y="3500438"/>
            <a:ext cx="6480048" cy="17526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99FF33"/>
                </a:solidFill>
              </a:rPr>
              <a:t>Ugur Sak, </a:t>
            </a:r>
            <a:r>
              <a:rPr lang="tr-TR" sz="3600" dirty="0" err="1" smtClean="0">
                <a:solidFill>
                  <a:srgbClr val="99FF33"/>
                </a:solidFill>
              </a:rPr>
              <a:t>Ph</a:t>
            </a:r>
            <a:r>
              <a:rPr lang="tr-TR" sz="3600" dirty="0" smtClean="0">
                <a:solidFill>
                  <a:srgbClr val="99FF33"/>
                </a:solidFill>
              </a:rPr>
              <a:t>.D.</a:t>
            </a:r>
          </a:p>
          <a:p>
            <a:r>
              <a:rPr lang="tr-TR" sz="3600" dirty="0" smtClean="0">
                <a:solidFill>
                  <a:srgbClr val="99FF33"/>
                </a:solidFill>
              </a:rPr>
              <a:t>Anadolu University, </a:t>
            </a:r>
            <a:r>
              <a:rPr lang="fr-CH" sz="3600" dirty="0" err="1" smtClean="0">
                <a:solidFill>
                  <a:srgbClr val="99FF33"/>
                </a:solidFill>
              </a:rPr>
              <a:t>Turk</a:t>
            </a:r>
            <a:r>
              <a:rPr lang="tr-TR" sz="3600" dirty="0" smtClean="0">
                <a:solidFill>
                  <a:srgbClr val="99FF33"/>
                </a:solidFill>
              </a:rPr>
              <a:t>ey</a:t>
            </a:r>
            <a:endParaRPr lang="fr-CH" sz="3600" dirty="0">
              <a:solidFill>
                <a:srgbClr val="99FF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err="1">
                <a:solidFill>
                  <a:srgbClr val="99FF33"/>
                </a:solidFill>
              </a:rPr>
              <a:t>T</a:t>
            </a:r>
            <a:r>
              <a:rPr lang="tr-TR" sz="4000" dirty="0" err="1" smtClean="0">
                <a:solidFill>
                  <a:srgbClr val="99FF33"/>
                </a:solidFill>
              </a:rPr>
              <a:t>eachability</a:t>
            </a:r>
            <a:r>
              <a:rPr lang="tr-TR" sz="4000" dirty="0" smtClean="0">
                <a:solidFill>
                  <a:srgbClr val="99FF33"/>
                </a:solidFill>
              </a:rPr>
              <a:t> of</a:t>
            </a:r>
            <a:r>
              <a:rPr lang="tr-TR" sz="8000" dirty="0" smtClean="0">
                <a:solidFill>
                  <a:srgbClr val="99FF33"/>
                </a:solidFill>
              </a:rPr>
              <a:t> </a:t>
            </a:r>
            <a:r>
              <a:rPr lang="tr-TR" sz="8000" dirty="0" err="1" smtClean="0">
                <a:solidFill>
                  <a:srgbClr val="99FF33"/>
                </a:solidFill>
              </a:rPr>
              <a:t>Creativity</a:t>
            </a:r>
            <a:endParaRPr lang="tr-TR" sz="8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number 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of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approaches</a:t>
            </a:r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have 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been used to </a:t>
            </a:r>
            <a:r>
              <a:rPr lang="tr-TR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teach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creativity</a:t>
            </a:r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  <a:endParaRPr lang="tr-TR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effective 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incentives 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acquisition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of </a:t>
            </a:r>
            <a:r>
              <a:rPr lang="tr-TR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requisite</a:t>
            </a:r>
            <a:r>
              <a:rPr lang="tr-TR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expertise</a:t>
            </a:r>
            <a:r>
              <a:rPr lang="tr-TR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emphasis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on domain-</a:t>
            </a:r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specific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knowledge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and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problem </a:t>
            </a:r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solving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</a:p>
          <a:p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group 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interactions 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tr-TR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mprovement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in </a:t>
            </a:r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work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climate 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and culture 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requisite career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development 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experiences 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tr-TR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ognitive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training 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to enhance </a:t>
            </a:r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components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of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creativity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30836366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err="1">
                <a:solidFill>
                  <a:srgbClr val="99FF33"/>
                </a:solidFill>
              </a:rPr>
              <a:t>T</a:t>
            </a:r>
            <a:r>
              <a:rPr lang="tr-TR" sz="4000" dirty="0" err="1" smtClean="0">
                <a:solidFill>
                  <a:srgbClr val="99FF33"/>
                </a:solidFill>
              </a:rPr>
              <a:t>eachability</a:t>
            </a:r>
            <a:r>
              <a:rPr lang="tr-TR" sz="4000" dirty="0" smtClean="0">
                <a:solidFill>
                  <a:srgbClr val="99FF33"/>
                </a:solidFill>
              </a:rPr>
              <a:t> of</a:t>
            </a:r>
            <a:r>
              <a:rPr lang="tr-TR" sz="8000" dirty="0" smtClean="0">
                <a:solidFill>
                  <a:srgbClr val="99FF33"/>
                </a:solidFill>
              </a:rPr>
              <a:t> </a:t>
            </a:r>
            <a:r>
              <a:rPr lang="tr-TR" sz="8000" dirty="0" err="1" smtClean="0">
                <a:solidFill>
                  <a:srgbClr val="99FF33"/>
                </a:solidFill>
              </a:rPr>
              <a:t>Creativity</a:t>
            </a:r>
            <a:endParaRPr lang="tr-TR" sz="8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raining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has been </a:t>
            </a:r>
            <a:r>
              <a:rPr lang="tr-TR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the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tr-TR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most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tr-TR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common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approach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for enhancing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creativity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 </a:t>
            </a:r>
          </a:p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For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example, Solomon (1990),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drawing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from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survey data, found that 25% of the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organizations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employing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more than 100 people offer some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form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of </a:t>
            </a:r>
            <a:r>
              <a:rPr lang="tr-TR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creativity</a:t>
            </a:r>
            <a:r>
              <a:rPr lang="tr-TR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tr-TR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training</a:t>
            </a:r>
            <a:r>
              <a:rPr lang="tr-TR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</a:t>
            </a:r>
            <a:endParaRPr lang="tr-TR" sz="24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11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36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Autofit/>
          </a:bodyPr>
          <a:lstStyle/>
          <a:p>
            <a:pPr algn="ctr"/>
            <a:r>
              <a:rPr lang="tr-TR" sz="4000" dirty="0" err="1">
                <a:solidFill>
                  <a:srgbClr val="99FF33"/>
                </a:solidFill>
              </a:rPr>
              <a:t>T</a:t>
            </a:r>
            <a:r>
              <a:rPr lang="tr-TR" sz="4000" dirty="0" err="1" smtClean="0">
                <a:solidFill>
                  <a:srgbClr val="99FF33"/>
                </a:solidFill>
              </a:rPr>
              <a:t>eachability</a:t>
            </a:r>
            <a:r>
              <a:rPr lang="tr-TR" sz="4000" dirty="0" smtClean="0">
                <a:solidFill>
                  <a:srgbClr val="99FF33"/>
                </a:solidFill>
              </a:rPr>
              <a:t> of</a:t>
            </a:r>
            <a:r>
              <a:rPr lang="tr-TR" sz="8000" dirty="0" smtClean="0">
                <a:solidFill>
                  <a:srgbClr val="99FF33"/>
                </a:solidFill>
              </a:rPr>
              <a:t> </a:t>
            </a:r>
            <a:r>
              <a:rPr lang="tr-TR" sz="8000" dirty="0" err="1" smtClean="0">
                <a:solidFill>
                  <a:srgbClr val="99FF33"/>
                </a:solidFill>
              </a:rPr>
              <a:t>Creativity</a:t>
            </a:r>
            <a:r>
              <a:rPr lang="tr-TR" sz="8000" dirty="0" smtClean="0">
                <a:solidFill>
                  <a:srgbClr val="99FF33"/>
                </a:solidFill>
              </a:rPr>
              <a:t/>
            </a:r>
            <a:br>
              <a:rPr lang="tr-TR" sz="8000" dirty="0" smtClean="0">
                <a:solidFill>
                  <a:srgbClr val="99FF33"/>
                </a:solidFill>
              </a:rPr>
            </a:br>
            <a:r>
              <a:rPr lang="tr-TR" sz="4000" dirty="0" smtClean="0">
                <a:solidFill>
                  <a:srgbClr val="99FF33"/>
                </a:solidFill>
              </a:rPr>
              <a:t>Training </a:t>
            </a:r>
            <a:r>
              <a:rPr lang="tr-TR" sz="4000" dirty="0" err="1" smtClean="0">
                <a:solidFill>
                  <a:srgbClr val="99FF33"/>
                </a:solidFill>
              </a:rPr>
              <a:t>Types</a:t>
            </a:r>
            <a:endParaRPr lang="tr-TR" sz="4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tr-TR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reativity</a:t>
            </a: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training 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comes in many </a:t>
            </a: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forms</a:t>
            </a:r>
            <a:r>
              <a:rPr lang="tr-TR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Smith (1998), in a review of training program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content,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identified 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172 techniques, or instructional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methods,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that 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have, at one time or another, been used to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develop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divergent 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thinking skills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</a:t>
            </a:r>
          </a:p>
          <a:p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Bull, Montgomery, and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Baloche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(1995), in a review of college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level creativity courses, identified 70 techniques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that were viewed as important components of instruction.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12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226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Autofit/>
          </a:bodyPr>
          <a:lstStyle/>
          <a:p>
            <a:pPr algn="ctr"/>
            <a:r>
              <a:rPr lang="tr-TR" sz="4000" dirty="0" err="1">
                <a:solidFill>
                  <a:srgbClr val="99FF33"/>
                </a:solidFill>
              </a:rPr>
              <a:t>T</a:t>
            </a:r>
            <a:r>
              <a:rPr lang="tr-TR" sz="4000" dirty="0" err="1" smtClean="0">
                <a:solidFill>
                  <a:srgbClr val="99FF33"/>
                </a:solidFill>
              </a:rPr>
              <a:t>eachability</a:t>
            </a:r>
            <a:r>
              <a:rPr lang="tr-TR" sz="4000" dirty="0" smtClean="0">
                <a:solidFill>
                  <a:srgbClr val="99FF33"/>
                </a:solidFill>
              </a:rPr>
              <a:t> of</a:t>
            </a:r>
            <a:r>
              <a:rPr lang="tr-TR" sz="8000" dirty="0" smtClean="0">
                <a:solidFill>
                  <a:srgbClr val="99FF33"/>
                </a:solidFill>
              </a:rPr>
              <a:t> </a:t>
            </a:r>
            <a:r>
              <a:rPr lang="tr-TR" sz="8000" dirty="0" err="1" smtClean="0">
                <a:solidFill>
                  <a:srgbClr val="99FF33"/>
                </a:solidFill>
              </a:rPr>
              <a:t>Creativity</a:t>
            </a:r>
            <a:r>
              <a:rPr lang="tr-TR" sz="8000" dirty="0" smtClean="0">
                <a:solidFill>
                  <a:srgbClr val="99FF33"/>
                </a:solidFill>
              </a:rPr>
              <a:t/>
            </a:r>
            <a:br>
              <a:rPr lang="tr-TR" sz="8000" dirty="0" smtClean="0">
                <a:solidFill>
                  <a:srgbClr val="99FF33"/>
                </a:solidFill>
              </a:rPr>
            </a:br>
            <a:r>
              <a:rPr lang="tr-TR" sz="4000" dirty="0" smtClean="0">
                <a:solidFill>
                  <a:srgbClr val="99FF33"/>
                </a:solidFill>
              </a:rPr>
              <a:t>Training </a:t>
            </a:r>
            <a:r>
              <a:rPr lang="tr-TR" sz="4000" dirty="0" err="1" smtClean="0">
                <a:solidFill>
                  <a:srgbClr val="99FF33"/>
                </a:solidFill>
              </a:rPr>
              <a:t>Types</a:t>
            </a:r>
            <a:endParaRPr lang="tr-TR" sz="4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Bull, Montgomery, and</a:t>
            </a:r>
            <a:r>
              <a:rPr lang="tr-TR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Baloche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(1995), </a:t>
            </a:r>
            <a:r>
              <a:rPr lang="tr-TR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identified</a:t>
            </a:r>
            <a:r>
              <a:rPr lang="tr-TR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a </a:t>
            </a:r>
            <a:r>
              <a:rPr lang="tr-TR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number</a:t>
            </a:r>
            <a:r>
              <a:rPr lang="tr-TR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of general approaches applied in the development of</a:t>
            </a:r>
            <a:r>
              <a:rPr lang="tr-TR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creativity</a:t>
            </a:r>
            <a:r>
              <a:rPr lang="tr-TR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training</a:t>
            </a:r>
            <a:r>
              <a:rPr lang="tr-TR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including</a:t>
            </a:r>
            <a:endParaRPr lang="tr-TR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cognitive approaches</a:t>
            </a:r>
            <a:endParaRPr lang="tr-TR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-Roman"/>
            </a:endParaRPr>
          </a:p>
          <a:p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personality approaches</a:t>
            </a:r>
            <a:endParaRPr lang="tr-TR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-Roman"/>
            </a:endParaRPr>
          </a:p>
          <a:p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motivational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approache</a:t>
            </a:r>
            <a:r>
              <a:rPr lang="tr-T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s</a:t>
            </a:r>
          </a:p>
          <a:p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social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interactional approaches</a:t>
            </a:r>
            <a:endParaRPr lang="tr-TR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-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13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405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Autofit/>
          </a:bodyPr>
          <a:lstStyle/>
          <a:p>
            <a:pPr algn="ctr"/>
            <a:r>
              <a:rPr lang="tr-TR" sz="4000" dirty="0" err="1">
                <a:solidFill>
                  <a:srgbClr val="99FF33"/>
                </a:solidFill>
              </a:rPr>
              <a:t>T</a:t>
            </a:r>
            <a:r>
              <a:rPr lang="tr-TR" sz="4000" dirty="0" err="1" smtClean="0">
                <a:solidFill>
                  <a:srgbClr val="99FF33"/>
                </a:solidFill>
              </a:rPr>
              <a:t>eachability</a:t>
            </a:r>
            <a:r>
              <a:rPr lang="tr-TR" sz="4000" dirty="0" smtClean="0">
                <a:solidFill>
                  <a:srgbClr val="99FF33"/>
                </a:solidFill>
              </a:rPr>
              <a:t> of</a:t>
            </a:r>
            <a:r>
              <a:rPr lang="tr-TR" sz="8000" dirty="0" smtClean="0">
                <a:solidFill>
                  <a:srgbClr val="99FF33"/>
                </a:solidFill>
              </a:rPr>
              <a:t> </a:t>
            </a:r>
            <a:r>
              <a:rPr lang="tr-TR" sz="8000" dirty="0" err="1" smtClean="0">
                <a:solidFill>
                  <a:srgbClr val="99FF33"/>
                </a:solidFill>
              </a:rPr>
              <a:t>Creativity</a:t>
            </a:r>
            <a:r>
              <a:rPr lang="tr-TR" sz="8000" dirty="0" smtClean="0">
                <a:solidFill>
                  <a:srgbClr val="99FF33"/>
                </a:solidFill>
              </a:rPr>
              <a:t/>
            </a:r>
            <a:br>
              <a:rPr lang="tr-TR" sz="8000" dirty="0" smtClean="0">
                <a:solidFill>
                  <a:srgbClr val="99FF33"/>
                </a:solidFill>
              </a:rPr>
            </a:br>
            <a:r>
              <a:rPr lang="tr-TR" sz="4000" dirty="0" err="1" smtClean="0">
                <a:solidFill>
                  <a:srgbClr val="99FF33"/>
                </a:solidFill>
              </a:rPr>
              <a:t>Effects</a:t>
            </a:r>
            <a:r>
              <a:rPr lang="tr-TR" sz="4000" dirty="0" smtClean="0">
                <a:solidFill>
                  <a:srgbClr val="99FF33"/>
                </a:solidFill>
              </a:rPr>
              <a:t> of Training</a:t>
            </a:r>
            <a:endParaRPr lang="tr-TR" sz="4000" dirty="0">
              <a:solidFill>
                <a:srgbClr val="99FF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14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535332"/>
              </p:ext>
            </p:extLst>
          </p:nvPr>
        </p:nvGraphicFramePr>
        <p:xfrm>
          <a:off x="755576" y="3573016"/>
          <a:ext cx="7488832" cy="2438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85997"/>
                <a:gridCol w="1664681"/>
                <a:gridCol w="1438154"/>
              </a:tblGrid>
              <a:tr h="109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b="1" dirty="0" err="1">
                          <a:effectLst/>
                        </a:rPr>
                        <a:t>Creativity</a:t>
                      </a:r>
                      <a:r>
                        <a:rPr lang="tr-TR" sz="2000" b="1" dirty="0">
                          <a:effectLst/>
                        </a:rPr>
                        <a:t> </a:t>
                      </a:r>
                      <a:r>
                        <a:rPr lang="tr-TR" sz="2000" b="1" dirty="0" err="1">
                          <a:effectLst/>
                        </a:rPr>
                        <a:t>Characteristics</a:t>
                      </a:r>
                      <a:endParaRPr lang="tr-TR" sz="2000" b="1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b="1" dirty="0" err="1">
                          <a:effectLst/>
                        </a:rPr>
                        <a:t>Number</a:t>
                      </a:r>
                      <a:r>
                        <a:rPr lang="tr-TR" sz="2000" b="1" dirty="0">
                          <a:effectLst/>
                        </a:rPr>
                        <a:t> of </a:t>
                      </a:r>
                      <a:r>
                        <a:rPr lang="tr-TR" sz="2000" b="1" dirty="0" err="1">
                          <a:effectLst/>
                        </a:rPr>
                        <a:t>Studies</a:t>
                      </a:r>
                      <a:endParaRPr lang="tr-TR" sz="2000" b="1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 err="1">
                          <a:effectLst/>
                        </a:rPr>
                        <a:t>Effect</a:t>
                      </a:r>
                      <a:r>
                        <a:rPr lang="tr-TR" sz="2000" b="1" dirty="0">
                          <a:effectLst/>
                        </a:rPr>
                        <a:t> Size</a:t>
                      </a:r>
                      <a:endParaRPr lang="tr-TR" sz="2000" b="1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</a:tr>
              <a:tr h="64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Overall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69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.64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Divergent thinking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36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.68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</a:tr>
              <a:tr h="64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Problem solving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28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.84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Performance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16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.35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</a:tr>
              <a:tr h="5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Attitude/behavior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16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.24 </a:t>
                      </a:r>
                      <a:endParaRPr lang="tr-TR" sz="240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Dikdörtgen 13"/>
          <p:cNvSpPr/>
          <p:nvPr/>
        </p:nvSpPr>
        <p:spPr>
          <a:xfrm>
            <a:off x="755576" y="2505670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 </a:t>
            </a:r>
            <a:r>
              <a:rPr lang="tr-TR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review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of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70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prior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studies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showed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that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well-designed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creativity training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programs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improve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creative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performance 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</a:t>
            </a:r>
            <a:r>
              <a:rPr lang="tr-TR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Scott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tr-TR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Leritz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&amp; </a:t>
            </a:r>
            <a:r>
              <a:rPr lang="tr-TR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Mumford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2004). </a:t>
            </a:r>
            <a:endParaRPr lang="tr-T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77653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13394"/>
            <a:ext cx="7467600" cy="2002234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99FF33"/>
                </a:solidFill>
              </a:rPr>
              <a:t>Creativity</a:t>
            </a:r>
            <a:br>
              <a:rPr lang="en-US" sz="8000" dirty="0" smtClean="0">
                <a:solidFill>
                  <a:srgbClr val="99FF33"/>
                </a:solidFill>
              </a:rPr>
            </a:br>
            <a:r>
              <a:rPr lang="en-US" sz="3000" dirty="0" smtClean="0">
                <a:solidFill>
                  <a:srgbClr val="99FF33"/>
                </a:solidFill>
              </a:rPr>
              <a:t>Framework of </a:t>
            </a:r>
            <a:r>
              <a:rPr lang="en-US" sz="3000" dirty="0" smtClean="0">
                <a:solidFill>
                  <a:srgbClr val="99FF33"/>
                </a:solidFill>
              </a:rPr>
              <a:t>Design </a:t>
            </a:r>
            <a:r>
              <a:rPr lang="tr-TR" sz="3000" dirty="0" err="1" smtClean="0">
                <a:solidFill>
                  <a:srgbClr val="99FF33"/>
                </a:solidFill>
              </a:rPr>
              <a:t>for</a:t>
            </a:r>
            <a:r>
              <a:rPr lang="tr-TR" sz="3000" dirty="0" smtClean="0">
                <a:solidFill>
                  <a:srgbClr val="99FF33"/>
                </a:solidFill>
              </a:rPr>
              <a:t> </a:t>
            </a:r>
            <a:r>
              <a:rPr lang="en-US" sz="3000" dirty="0" smtClean="0">
                <a:solidFill>
                  <a:srgbClr val="99FF33"/>
                </a:solidFill>
              </a:rPr>
              <a:t>College Level </a:t>
            </a:r>
            <a:r>
              <a:rPr lang="tr-TR" sz="3000" dirty="0" err="1" smtClean="0">
                <a:solidFill>
                  <a:srgbClr val="99FF33"/>
                </a:solidFill>
              </a:rPr>
              <a:t>Creativity</a:t>
            </a:r>
            <a:r>
              <a:rPr lang="tr-TR" sz="3000" dirty="0" smtClean="0">
                <a:solidFill>
                  <a:srgbClr val="99FF33"/>
                </a:solidFill>
              </a:rPr>
              <a:t> </a:t>
            </a:r>
            <a:r>
              <a:rPr lang="en-US" sz="3000" dirty="0" smtClean="0">
                <a:solidFill>
                  <a:srgbClr val="99FF33"/>
                </a:solidFill>
              </a:rPr>
              <a:t>Courses</a:t>
            </a:r>
            <a:endParaRPr lang="en-US" sz="3000" dirty="0">
              <a:solidFill>
                <a:srgbClr val="99FF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15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617747245"/>
              </p:ext>
            </p:extLst>
          </p:nvPr>
        </p:nvGraphicFramePr>
        <p:xfrm>
          <a:off x="395536" y="2132856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7343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484784"/>
            <a:ext cx="7848872" cy="4536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dirty="0" err="1" smtClean="0">
                <a:solidFill>
                  <a:srgbClr val="99FF33"/>
                </a:solidFill>
              </a:rPr>
              <a:t>Thank</a:t>
            </a:r>
            <a:r>
              <a:rPr lang="tr-TR" dirty="0" smtClean="0">
                <a:solidFill>
                  <a:srgbClr val="99FF33"/>
                </a:solidFill>
              </a:rPr>
              <a:t> </a:t>
            </a:r>
            <a:r>
              <a:rPr lang="tr-TR" dirty="0" err="1" smtClean="0">
                <a:solidFill>
                  <a:srgbClr val="99FF33"/>
                </a:solidFill>
              </a:rPr>
              <a:t>you</a:t>
            </a:r>
            <a:r>
              <a:rPr lang="tr-TR" dirty="0" smtClean="0">
                <a:solidFill>
                  <a:srgbClr val="99FF33"/>
                </a:solidFill>
              </a:rPr>
              <a:t> </a:t>
            </a:r>
            <a:r>
              <a:rPr lang="tr-TR" dirty="0" err="1" smtClean="0">
                <a:solidFill>
                  <a:srgbClr val="99FF33"/>
                </a:solidFill>
              </a:rPr>
              <a:t>for</a:t>
            </a:r>
            <a:r>
              <a:rPr lang="tr-TR" dirty="0" smtClean="0">
                <a:solidFill>
                  <a:srgbClr val="99FF33"/>
                </a:solidFill>
              </a:rPr>
              <a:t> </a:t>
            </a:r>
            <a:r>
              <a:rPr lang="tr-TR" dirty="0" err="1" smtClean="0">
                <a:solidFill>
                  <a:srgbClr val="99FF33"/>
                </a:solidFill>
              </a:rPr>
              <a:t>your</a:t>
            </a:r>
            <a:r>
              <a:rPr lang="tr-TR" dirty="0" smtClean="0">
                <a:solidFill>
                  <a:srgbClr val="99FF33"/>
                </a:solidFill>
              </a:rPr>
              <a:t> </a:t>
            </a:r>
            <a:r>
              <a:rPr lang="tr-TR" dirty="0" err="1" smtClean="0">
                <a:solidFill>
                  <a:srgbClr val="99FF33"/>
                </a:solidFill>
              </a:rPr>
              <a:t>participation</a:t>
            </a:r>
            <a:endParaRPr lang="tr-TR" dirty="0" smtClean="0">
              <a:solidFill>
                <a:srgbClr val="99FF33"/>
              </a:solidFill>
            </a:endParaRPr>
          </a:p>
          <a:p>
            <a:pPr algn="ctr"/>
            <a:endParaRPr lang="tr-TR" dirty="0" smtClean="0">
              <a:solidFill>
                <a:srgbClr val="99FF33"/>
              </a:solidFill>
            </a:endParaRPr>
          </a:p>
          <a:p>
            <a:pPr algn="ctr">
              <a:buNone/>
            </a:pPr>
            <a:endParaRPr lang="tr-TR" dirty="0" smtClean="0">
              <a:solidFill>
                <a:srgbClr val="99FF33"/>
              </a:solidFill>
            </a:endParaRPr>
          </a:p>
          <a:p>
            <a:pPr algn="ctr">
              <a:buNone/>
            </a:pPr>
            <a:r>
              <a:rPr lang="tr-TR" dirty="0" err="1" smtClean="0">
                <a:solidFill>
                  <a:srgbClr val="99FF33"/>
                </a:solidFill>
              </a:rPr>
              <a:t>Contact</a:t>
            </a:r>
            <a:endParaRPr lang="tr-TR" dirty="0" smtClean="0">
              <a:solidFill>
                <a:srgbClr val="99FF33"/>
              </a:solidFill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99FF33"/>
                </a:solidFill>
              </a:rPr>
              <a:t>Ugur Sak</a:t>
            </a:r>
          </a:p>
          <a:p>
            <a:pPr algn="ctr">
              <a:buNone/>
            </a:pPr>
            <a:r>
              <a:rPr lang="tr-TR" dirty="0" smtClean="0">
                <a:solidFill>
                  <a:srgbClr val="99FF33"/>
                </a:solidFill>
              </a:rPr>
              <a:t>usak@anadolu.edu.tr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1"/>
            <a:endParaRPr lang="en-US" dirty="0">
              <a:solidFill>
                <a:srgbClr val="99FF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16</a:t>
            </a:fld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8000" dirty="0" smtClean="0">
                <a:solidFill>
                  <a:srgbClr val="99FF33"/>
                </a:solidFill>
              </a:rPr>
              <a:t>OVERVIEW</a:t>
            </a:r>
            <a:endParaRPr lang="tr-TR" sz="8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150088"/>
            <a:ext cx="8291264" cy="2871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800" dirty="0" smtClean="0">
                <a:solidFill>
                  <a:srgbClr val="99FF33"/>
                </a:solidFill>
              </a:rPr>
              <a:t>Definition of </a:t>
            </a:r>
            <a:r>
              <a:rPr lang="tr-TR" sz="2800" dirty="0" err="1" smtClean="0">
                <a:solidFill>
                  <a:srgbClr val="99FF33"/>
                </a:solidFill>
              </a:rPr>
              <a:t>Creativity</a:t>
            </a:r>
            <a:endParaRPr lang="tr-TR" sz="2800" dirty="0" smtClean="0">
              <a:solidFill>
                <a:srgbClr val="99FF33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2800" dirty="0" err="1" smtClean="0">
                <a:solidFill>
                  <a:srgbClr val="99FF33"/>
                </a:solidFill>
              </a:rPr>
              <a:t>Importance</a:t>
            </a:r>
            <a:r>
              <a:rPr lang="tr-TR" sz="2800" dirty="0" smtClean="0">
                <a:solidFill>
                  <a:srgbClr val="99FF33"/>
                </a:solidFill>
              </a:rPr>
              <a:t> of </a:t>
            </a:r>
            <a:r>
              <a:rPr lang="tr-TR" sz="2800" dirty="0" err="1" smtClean="0">
                <a:solidFill>
                  <a:srgbClr val="99FF33"/>
                </a:solidFill>
              </a:rPr>
              <a:t>Creativity</a:t>
            </a:r>
            <a:endParaRPr lang="tr-TR" sz="2800" dirty="0" smtClean="0">
              <a:solidFill>
                <a:srgbClr val="99FF33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2800" dirty="0" err="1" smtClean="0">
                <a:solidFill>
                  <a:srgbClr val="99FF33"/>
                </a:solidFill>
              </a:rPr>
              <a:t>Teachability</a:t>
            </a:r>
            <a:r>
              <a:rPr lang="tr-TR" sz="2800" dirty="0" smtClean="0">
                <a:solidFill>
                  <a:srgbClr val="99FF33"/>
                </a:solidFill>
              </a:rPr>
              <a:t> of </a:t>
            </a:r>
            <a:r>
              <a:rPr lang="tr-TR" sz="2800" dirty="0" err="1" smtClean="0">
                <a:solidFill>
                  <a:srgbClr val="99FF33"/>
                </a:solidFill>
              </a:rPr>
              <a:t>Creativity</a:t>
            </a:r>
            <a:endParaRPr lang="tr-TR" sz="2800" dirty="0" smtClean="0">
              <a:solidFill>
                <a:srgbClr val="99FF33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2800" dirty="0" smtClean="0">
                <a:solidFill>
                  <a:srgbClr val="99FF33"/>
                </a:solidFill>
              </a:rPr>
              <a:t>Training </a:t>
            </a:r>
            <a:r>
              <a:rPr lang="tr-TR" sz="2800" dirty="0" err="1" smtClean="0">
                <a:solidFill>
                  <a:srgbClr val="99FF33"/>
                </a:solidFill>
              </a:rPr>
              <a:t>types</a:t>
            </a:r>
            <a:endParaRPr lang="tr-TR" sz="2800" dirty="0" smtClean="0">
              <a:solidFill>
                <a:srgbClr val="99FF33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2800" dirty="0" err="1" smtClean="0">
                <a:solidFill>
                  <a:srgbClr val="99FF33"/>
                </a:solidFill>
              </a:rPr>
              <a:t>Effects</a:t>
            </a:r>
            <a:r>
              <a:rPr lang="tr-TR" sz="2800" dirty="0" smtClean="0">
                <a:solidFill>
                  <a:srgbClr val="99FF33"/>
                </a:solidFill>
              </a:rPr>
              <a:t> of Training</a:t>
            </a:r>
          </a:p>
          <a:p>
            <a:pPr>
              <a:buFont typeface="Wingdings" pitchFamily="2" charset="2"/>
              <a:buChar char="q"/>
            </a:pPr>
            <a:r>
              <a:rPr lang="tr-TR" sz="2800" dirty="0" smtClean="0">
                <a:solidFill>
                  <a:srgbClr val="99FF33"/>
                </a:solidFill>
              </a:rPr>
              <a:t>Design of </a:t>
            </a:r>
            <a:r>
              <a:rPr lang="tr-TR" sz="2800" dirty="0" err="1" smtClean="0">
                <a:solidFill>
                  <a:srgbClr val="99FF33"/>
                </a:solidFill>
              </a:rPr>
              <a:t>College</a:t>
            </a:r>
            <a:r>
              <a:rPr lang="tr-TR" sz="2800" dirty="0" smtClean="0">
                <a:solidFill>
                  <a:srgbClr val="99FF33"/>
                </a:solidFill>
              </a:rPr>
              <a:t> Level </a:t>
            </a:r>
            <a:r>
              <a:rPr lang="tr-TR" sz="2800" dirty="0" err="1" smtClean="0">
                <a:solidFill>
                  <a:srgbClr val="99FF33"/>
                </a:solidFill>
              </a:rPr>
              <a:t>creativity</a:t>
            </a:r>
            <a:r>
              <a:rPr lang="tr-TR" sz="2800" dirty="0" smtClean="0">
                <a:solidFill>
                  <a:srgbClr val="99FF33"/>
                </a:solidFill>
              </a:rPr>
              <a:t> Courses</a:t>
            </a:r>
          </a:p>
          <a:p>
            <a:pPr marL="36576" indent="0">
              <a:buNone/>
            </a:pPr>
            <a:endParaRPr lang="tr-TR" sz="2800" dirty="0" smtClean="0">
              <a:solidFill>
                <a:srgbClr val="99FF33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99FF33"/>
              </a:solidFill>
            </a:endParaRPr>
          </a:p>
          <a:p>
            <a:pPr>
              <a:buNone/>
            </a:pPr>
            <a:endParaRPr lang="tr-TR" sz="2800" dirty="0">
              <a:solidFill>
                <a:srgbClr val="99FF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2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smtClean="0">
                <a:solidFill>
                  <a:srgbClr val="99FF33"/>
                </a:solidFill>
              </a:rPr>
              <a:t>Definition of</a:t>
            </a:r>
            <a:r>
              <a:rPr lang="tr-TR" sz="8000" dirty="0" smtClean="0">
                <a:solidFill>
                  <a:srgbClr val="99FF33"/>
                </a:solidFill>
              </a:rPr>
              <a:t> </a:t>
            </a:r>
            <a:r>
              <a:rPr lang="tr-TR" sz="8000" dirty="0" err="1" smtClean="0">
                <a:solidFill>
                  <a:srgbClr val="99FF33"/>
                </a:solidFill>
              </a:rPr>
              <a:t>Creativity</a:t>
            </a:r>
            <a:endParaRPr lang="tr-TR" sz="8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Creativity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involves 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the production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of</a:t>
            </a:r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original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, potentially workable, </a:t>
            </a:r>
            <a:r>
              <a:rPr lang="tr-TR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and</a:t>
            </a:r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tr-TR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valuable</a:t>
            </a:r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tr-TR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ideas</a:t>
            </a:r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tr-TR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or</a:t>
            </a:r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solutions that are relevant to context </a:t>
            </a:r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(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Besemer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&amp; </a:t>
            </a:r>
            <a:r>
              <a:rPr lang="en-US" sz="24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O’Quin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, 1999; </a:t>
            </a:r>
            <a:r>
              <a:rPr lang="en-US" sz="24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Lubart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,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2001</a:t>
            </a:r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; Sak, 2010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).</a:t>
            </a:r>
            <a:endParaRPr lang="tr-TR" sz="24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3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7441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err="1" smtClean="0">
                <a:solidFill>
                  <a:srgbClr val="99FF33"/>
                </a:solidFill>
              </a:rPr>
              <a:t>Importance</a:t>
            </a:r>
            <a:r>
              <a:rPr lang="tr-TR" sz="4000" dirty="0" smtClean="0">
                <a:solidFill>
                  <a:srgbClr val="99FF33"/>
                </a:solidFill>
              </a:rPr>
              <a:t> of</a:t>
            </a:r>
            <a:r>
              <a:rPr lang="tr-TR" sz="8000" dirty="0" smtClean="0">
                <a:solidFill>
                  <a:srgbClr val="99FF33"/>
                </a:solidFill>
              </a:rPr>
              <a:t> </a:t>
            </a:r>
            <a:r>
              <a:rPr lang="tr-TR" sz="8000" dirty="0" err="1" smtClean="0">
                <a:solidFill>
                  <a:srgbClr val="99FF33"/>
                </a:solidFill>
              </a:rPr>
              <a:t>Creativity</a:t>
            </a:r>
            <a:endParaRPr lang="tr-TR" sz="8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Few attributes of human performance have as much</a:t>
            </a:r>
            <a:r>
              <a:rPr lang="tr-TR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impact on our lives as creativity.</a:t>
            </a:r>
            <a:r>
              <a:rPr lang="en-US" sz="2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endParaRPr lang="tr-T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4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564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err="1" smtClean="0">
                <a:solidFill>
                  <a:srgbClr val="99FF33"/>
                </a:solidFill>
              </a:rPr>
              <a:t>Importance</a:t>
            </a:r>
            <a:r>
              <a:rPr lang="tr-TR" sz="4000" dirty="0" smtClean="0">
                <a:solidFill>
                  <a:srgbClr val="99FF33"/>
                </a:solidFill>
              </a:rPr>
              <a:t> of</a:t>
            </a:r>
            <a:r>
              <a:rPr lang="tr-TR" sz="8000" dirty="0" smtClean="0">
                <a:solidFill>
                  <a:srgbClr val="99FF33"/>
                </a:solidFill>
              </a:rPr>
              <a:t> </a:t>
            </a:r>
            <a:r>
              <a:rPr lang="tr-TR" sz="8000" dirty="0" err="1" smtClean="0">
                <a:solidFill>
                  <a:srgbClr val="99FF33"/>
                </a:solidFill>
              </a:rPr>
              <a:t>Creativity</a:t>
            </a:r>
            <a:endParaRPr lang="tr-TR" sz="8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tr-TR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FOR EXAMPLE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Outstanding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achievement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in the arts and sciences is held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to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depend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on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creativity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endParaRPr lang="tr-TR" sz="24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err="1" smtClean="0">
                <a:solidFill>
                  <a:srgbClr val="99FF33"/>
                </a:solidFill>
              </a:rPr>
              <a:t>Importance</a:t>
            </a:r>
            <a:r>
              <a:rPr lang="tr-TR" sz="4000" dirty="0" smtClean="0">
                <a:solidFill>
                  <a:srgbClr val="99FF33"/>
                </a:solidFill>
              </a:rPr>
              <a:t> of</a:t>
            </a:r>
            <a:r>
              <a:rPr lang="tr-TR" sz="8000" dirty="0" smtClean="0">
                <a:solidFill>
                  <a:srgbClr val="99FF33"/>
                </a:solidFill>
              </a:rPr>
              <a:t> </a:t>
            </a:r>
            <a:r>
              <a:rPr lang="tr-TR" sz="8000" dirty="0" err="1" smtClean="0">
                <a:solidFill>
                  <a:srgbClr val="99FF33"/>
                </a:solidFill>
              </a:rPr>
              <a:t>Creativity</a:t>
            </a:r>
            <a:endParaRPr lang="tr-TR" sz="8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tr-TR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FOR EXAMPLE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Creativity 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is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linked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to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the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leadership of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institutions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6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759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err="1" smtClean="0">
                <a:solidFill>
                  <a:srgbClr val="99FF33"/>
                </a:solidFill>
              </a:rPr>
              <a:t>Importance</a:t>
            </a:r>
            <a:r>
              <a:rPr lang="tr-TR" sz="4000" dirty="0" smtClean="0">
                <a:solidFill>
                  <a:srgbClr val="99FF33"/>
                </a:solidFill>
              </a:rPr>
              <a:t> of</a:t>
            </a:r>
            <a:r>
              <a:rPr lang="tr-TR" sz="8000" dirty="0" smtClean="0">
                <a:solidFill>
                  <a:srgbClr val="99FF33"/>
                </a:solidFill>
              </a:rPr>
              <a:t> </a:t>
            </a:r>
            <a:r>
              <a:rPr lang="tr-TR" sz="8000" dirty="0" err="1" smtClean="0">
                <a:solidFill>
                  <a:srgbClr val="99FF33"/>
                </a:solidFill>
              </a:rPr>
              <a:t>Creativity</a:t>
            </a:r>
            <a:endParaRPr lang="tr-TR" sz="8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tr-TR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FOR EXAMPLE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Creativity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play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a role in entrepreneurial activities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and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long-term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economic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growth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7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759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err="1" smtClean="0">
                <a:solidFill>
                  <a:srgbClr val="99FF33"/>
                </a:solidFill>
              </a:rPr>
              <a:t>Importance</a:t>
            </a:r>
            <a:r>
              <a:rPr lang="tr-TR" sz="4000" dirty="0" smtClean="0">
                <a:solidFill>
                  <a:srgbClr val="99FF33"/>
                </a:solidFill>
              </a:rPr>
              <a:t> of</a:t>
            </a:r>
            <a:r>
              <a:rPr lang="tr-TR" sz="8000" dirty="0" smtClean="0">
                <a:solidFill>
                  <a:srgbClr val="99FF33"/>
                </a:solidFill>
              </a:rPr>
              <a:t> </a:t>
            </a:r>
            <a:r>
              <a:rPr lang="tr-TR" sz="8000" dirty="0" err="1" smtClean="0">
                <a:solidFill>
                  <a:srgbClr val="99FF33"/>
                </a:solidFill>
              </a:rPr>
              <a:t>Creativity</a:t>
            </a:r>
            <a:endParaRPr lang="tr-TR" sz="8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tr-TR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FOR EXAMPLE</a:t>
            </a:r>
          </a:p>
          <a:p>
            <a:pPr lvl="1"/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G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ood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jobs available in modern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economies </a:t>
            </a:r>
            <a:r>
              <a:rPr lang="tr-TR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require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creative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thought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8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759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99FF33"/>
                </a:solidFill>
              </a:rPr>
              <a:t>Teachability</a:t>
            </a:r>
            <a:r>
              <a:rPr lang="tr-TR" sz="4000" dirty="0" smtClean="0">
                <a:solidFill>
                  <a:srgbClr val="99FF33"/>
                </a:solidFill>
              </a:rPr>
              <a:t> of</a:t>
            </a:r>
            <a:r>
              <a:rPr lang="tr-TR" sz="8000" dirty="0" smtClean="0">
                <a:solidFill>
                  <a:srgbClr val="99FF33"/>
                </a:solidFill>
              </a:rPr>
              <a:t> </a:t>
            </a:r>
            <a:r>
              <a:rPr lang="tr-TR" sz="8000" dirty="0" err="1" smtClean="0">
                <a:solidFill>
                  <a:srgbClr val="99FF33"/>
                </a:solidFill>
              </a:rPr>
              <a:t>Creativity</a:t>
            </a:r>
            <a:r>
              <a:rPr lang="tr-TR" sz="8000" dirty="0" smtClean="0">
                <a:solidFill>
                  <a:srgbClr val="99FF33"/>
                </a:solidFill>
              </a:rPr>
              <a:t/>
            </a:r>
            <a:br>
              <a:rPr lang="tr-TR" sz="8000" dirty="0" smtClean="0">
                <a:solidFill>
                  <a:srgbClr val="99FF33"/>
                </a:solidFill>
              </a:rPr>
            </a:br>
            <a:endParaRPr lang="en-US" sz="4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3568" y="2564904"/>
            <a:ext cx="7467600" cy="216024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Creativity training has been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developed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for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occupations ranging from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marketing,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business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management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and educational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tr-TR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administration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tr-TR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to</a:t>
            </a:r>
            <a:r>
              <a:rPr lang="tr-TR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tr-TR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medicine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tr-TR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and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tr-TR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engineering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9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53027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4503</TotalTime>
  <Words>508</Words>
  <Application>Microsoft Office PowerPoint</Application>
  <PresentationFormat>Ekran Gösterisi (4:3)</PresentationFormat>
  <Paragraphs>102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Summer</vt:lpstr>
      <vt:lpstr>A Missing Component of Higher Education Programs: Everyone Needs Creativity  </vt:lpstr>
      <vt:lpstr>OVERVIEW</vt:lpstr>
      <vt:lpstr>Definition of Creativity</vt:lpstr>
      <vt:lpstr>Importance of Creativity</vt:lpstr>
      <vt:lpstr>Importance of Creativity</vt:lpstr>
      <vt:lpstr>Importance of Creativity</vt:lpstr>
      <vt:lpstr>Importance of Creativity</vt:lpstr>
      <vt:lpstr>Importance of Creativity</vt:lpstr>
      <vt:lpstr>Teachability of Creativity </vt:lpstr>
      <vt:lpstr>Teachability of Creativity</vt:lpstr>
      <vt:lpstr>Teachability of Creativity</vt:lpstr>
      <vt:lpstr>Teachability of Creativity Training Types</vt:lpstr>
      <vt:lpstr>Teachability of Creativity Training Types</vt:lpstr>
      <vt:lpstr>Teachability of Creativity Effects of Training</vt:lpstr>
      <vt:lpstr>Creativity Framework of Design for College Level Creativity Courses</vt:lpstr>
      <vt:lpstr>PowerPoint Sunusu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Measure of Creativity in Identifying Gifted Students</dc:title>
  <dc:creator>Ugur Sak</dc:creator>
  <cp:lastModifiedBy>Uğur</cp:lastModifiedBy>
  <cp:revision>1530</cp:revision>
  <dcterms:created xsi:type="dcterms:W3CDTF">2010-06-05T15:53:30Z</dcterms:created>
  <dcterms:modified xsi:type="dcterms:W3CDTF">2011-06-06T13:41:08Z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TC300003491033</vt:lpwstr>
  </property>
</Properties>
</file>